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30.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2" r:id="rId3"/>
    <p:sldMasterId id="2147483674" r:id="rId4"/>
    <p:sldMasterId id="2147483676" r:id="rId5"/>
    <p:sldMasterId id="2147483678" r:id="rId6"/>
    <p:sldMasterId id="2147483681" r:id="rId7"/>
    <p:sldMasterId id="2147483683" r:id="rId8"/>
    <p:sldMasterId id="2147483685" r:id="rId9"/>
    <p:sldMasterId id="2147483688" r:id="rId10"/>
    <p:sldMasterId id="2147483691" r:id="rId11"/>
    <p:sldMasterId id="2147483716" r:id="rId12"/>
    <p:sldMasterId id="2147483728" r:id="rId13"/>
    <p:sldMasterId id="2147483742" r:id="rId14"/>
  </p:sldMasterIdLst>
  <p:notesMasterIdLst>
    <p:notesMasterId r:id="rId89"/>
  </p:notesMasterIdLst>
  <p:sldIdLst>
    <p:sldId id="256" r:id="rId15"/>
    <p:sldId id="257" r:id="rId16"/>
    <p:sldId id="258" r:id="rId17"/>
    <p:sldId id="596" r:id="rId18"/>
    <p:sldId id="259" r:id="rId19"/>
    <p:sldId id="344" r:id="rId20"/>
    <p:sldId id="270" r:id="rId21"/>
    <p:sldId id="314" r:id="rId22"/>
    <p:sldId id="312" r:id="rId23"/>
    <p:sldId id="322" r:id="rId24"/>
    <p:sldId id="332" r:id="rId25"/>
    <p:sldId id="328" r:id="rId26"/>
    <p:sldId id="340" r:id="rId27"/>
    <p:sldId id="341" r:id="rId28"/>
    <p:sldId id="342" r:id="rId29"/>
    <p:sldId id="325" r:id="rId30"/>
    <p:sldId id="326" r:id="rId31"/>
    <p:sldId id="333" r:id="rId32"/>
    <p:sldId id="277" r:id="rId33"/>
    <p:sldId id="279" r:id="rId34"/>
    <p:sldId id="280" r:id="rId35"/>
    <p:sldId id="315" r:id="rId36"/>
    <p:sldId id="294" r:id="rId37"/>
    <p:sldId id="293" r:id="rId38"/>
    <p:sldId id="318" r:id="rId39"/>
    <p:sldId id="296" r:id="rId40"/>
    <p:sldId id="334" r:id="rId41"/>
    <p:sldId id="335" r:id="rId42"/>
    <p:sldId id="271" r:id="rId43"/>
    <p:sldId id="291" r:id="rId44"/>
    <p:sldId id="348" r:id="rId45"/>
    <p:sldId id="345" r:id="rId46"/>
    <p:sldId id="346" r:id="rId47"/>
    <p:sldId id="260" r:id="rId48"/>
    <p:sldId id="269" r:id="rId49"/>
    <p:sldId id="268" r:id="rId50"/>
    <p:sldId id="347" r:id="rId51"/>
    <p:sldId id="272" r:id="rId52"/>
    <p:sldId id="273" r:id="rId53"/>
    <p:sldId id="267" r:id="rId54"/>
    <p:sldId id="265" r:id="rId55"/>
    <p:sldId id="281" r:id="rId56"/>
    <p:sldId id="349" r:id="rId57"/>
    <p:sldId id="350" r:id="rId58"/>
    <p:sldId id="419" r:id="rId59"/>
    <p:sldId id="391" r:id="rId60"/>
    <p:sldId id="800" r:id="rId61"/>
    <p:sldId id="801" r:id="rId62"/>
    <p:sldId id="802" r:id="rId63"/>
    <p:sldId id="261" r:id="rId64"/>
    <p:sldId id="262" r:id="rId65"/>
    <p:sldId id="1582" r:id="rId66"/>
    <p:sldId id="1219" r:id="rId67"/>
    <p:sldId id="1222" r:id="rId68"/>
    <p:sldId id="1223" r:id="rId69"/>
    <p:sldId id="264" r:id="rId70"/>
    <p:sldId id="1224" r:id="rId71"/>
    <p:sldId id="1225" r:id="rId72"/>
    <p:sldId id="1226" r:id="rId73"/>
    <p:sldId id="275" r:id="rId74"/>
    <p:sldId id="1580" r:id="rId75"/>
    <p:sldId id="1572" r:id="rId76"/>
    <p:sldId id="1571" r:id="rId77"/>
    <p:sldId id="1573" r:id="rId78"/>
    <p:sldId id="1575" r:id="rId79"/>
    <p:sldId id="284" r:id="rId80"/>
    <p:sldId id="295" r:id="rId81"/>
    <p:sldId id="286" r:id="rId82"/>
    <p:sldId id="1581" r:id="rId83"/>
    <p:sldId id="1577" r:id="rId84"/>
    <p:sldId id="287" r:id="rId85"/>
    <p:sldId id="698" r:id="rId86"/>
    <p:sldId id="1578" r:id="rId87"/>
    <p:sldId id="1579" r:id="rId8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C2A4F29-8DCC-42C3-93CD-6F3D3816273B}">
          <p14:sldIdLst>
            <p14:sldId id="256"/>
            <p14:sldId id="257"/>
            <p14:sldId id="258"/>
            <p14:sldId id="596"/>
            <p14:sldId id="259"/>
            <p14:sldId id="344"/>
            <p14:sldId id="270"/>
            <p14:sldId id="314"/>
            <p14:sldId id="312"/>
            <p14:sldId id="322"/>
            <p14:sldId id="332"/>
            <p14:sldId id="328"/>
            <p14:sldId id="340"/>
            <p14:sldId id="341"/>
            <p14:sldId id="342"/>
            <p14:sldId id="325"/>
            <p14:sldId id="326"/>
            <p14:sldId id="333"/>
            <p14:sldId id="277"/>
            <p14:sldId id="279"/>
            <p14:sldId id="280"/>
            <p14:sldId id="315"/>
            <p14:sldId id="294"/>
            <p14:sldId id="293"/>
            <p14:sldId id="318"/>
            <p14:sldId id="296"/>
            <p14:sldId id="334"/>
            <p14:sldId id="335"/>
            <p14:sldId id="271"/>
            <p14:sldId id="291"/>
            <p14:sldId id="348"/>
            <p14:sldId id="345"/>
            <p14:sldId id="346"/>
            <p14:sldId id="260"/>
            <p14:sldId id="269"/>
            <p14:sldId id="268"/>
            <p14:sldId id="347"/>
            <p14:sldId id="272"/>
            <p14:sldId id="273"/>
            <p14:sldId id="267"/>
            <p14:sldId id="265"/>
            <p14:sldId id="281"/>
            <p14:sldId id="349"/>
            <p14:sldId id="350"/>
            <p14:sldId id="419"/>
            <p14:sldId id="391"/>
            <p14:sldId id="800"/>
            <p14:sldId id="801"/>
            <p14:sldId id="802"/>
            <p14:sldId id="261"/>
            <p14:sldId id="262"/>
            <p14:sldId id="1582"/>
            <p14:sldId id="1219"/>
            <p14:sldId id="1222"/>
            <p14:sldId id="1223"/>
            <p14:sldId id="264"/>
            <p14:sldId id="1224"/>
            <p14:sldId id="1225"/>
            <p14:sldId id="1226"/>
          </p14:sldIdLst>
        </p14:section>
        <p14:section name="Section par défaut" id="{2EFD812C-82AF-4F56-9644-97B5E2EA4DA8}">
          <p14:sldIdLst>
            <p14:sldId id="275"/>
            <p14:sldId id="1580"/>
            <p14:sldId id="1572"/>
            <p14:sldId id="1571"/>
            <p14:sldId id="1573"/>
            <p14:sldId id="1575"/>
            <p14:sldId id="284"/>
            <p14:sldId id="295"/>
            <p14:sldId id="286"/>
            <p14:sldId id="1581"/>
            <p14:sldId id="1577"/>
            <p14:sldId id="287"/>
            <p14:sldId id="698"/>
            <p14:sldId id="1578"/>
            <p14:sldId id="1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4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notesMaster" Target="notesMasters/notesMaster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6F701C-E3BB-498D-BFC4-A9355386D4EA}"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fr-FR"/>
        </a:p>
      </dgm:t>
    </dgm:pt>
    <dgm:pt modelId="{C60E7E56-CA80-4016-A773-DBF88C741373}">
      <dgm:prSet phldrT="[Texte]" custT="1"/>
      <dgm:spPr>
        <a:solidFill>
          <a:srgbClr val="6BA75B"/>
        </a:solidFill>
        <a:ln>
          <a:noFill/>
        </a:ln>
      </dgm:spPr>
      <dgm:t>
        <a:bodyPr/>
        <a:lstStyle/>
        <a:p>
          <a:pPr marL="273050" indent="-185738">
            <a:lnSpc>
              <a:spcPct val="100000"/>
            </a:lnSpc>
            <a:spcBef>
              <a:spcPts val="0"/>
            </a:spcBef>
            <a:spcAft>
              <a:spcPts val="400"/>
            </a:spcAft>
            <a:buFont typeface="Wingdings" panose="05000000000000000000" pitchFamily="2" charset="2"/>
            <a:buChar char="ü"/>
            <a:tabLst>
              <a:tab pos="273050" algn="l"/>
            </a:tabLst>
          </a:pPr>
          <a:r>
            <a:rPr lang="fr-FR" sz="1800" b="1" dirty="0">
              <a:solidFill>
                <a:schemeClr val="tx1"/>
              </a:solidFill>
              <a:latin typeface="+mn-lt"/>
              <a:ea typeface="MS Mincho" panose="02020609040205080304" pitchFamily="49" charset="-128"/>
              <a:cs typeface="Calibri" panose="020F0502020204030204" pitchFamily="34" charset="0"/>
            </a:rPr>
            <a:t>Régénération du bocage</a:t>
          </a:r>
          <a:endParaRPr lang="fr-FR" sz="1800" dirty="0">
            <a:solidFill>
              <a:schemeClr val="tx1"/>
            </a:solidFill>
            <a:latin typeface="+mn-lt"/>
          </a:endParaRPr>
        </a:p>
      </dgm:t>
    </dgm:pt>
    <dgm:pt modelId="{8B51911D-AD54-4FE0-8898-EC4DBF30E1D8}" type="parTrans" cxnId="{80B7E047-8A67-4B7C-9717-4D4D651361C3}">
      <dgm:prSet/>
      <dgm:spPr/>
      <dgm:t>
        <a:bodyPr/>
        <a:lstStyle/>
        <a:p>
          <a:endParaRPr lang="fr-FR">
            <a:solidFill>
              <a:schemeClr val="accent1">
                <a:lumMod val="50000"/>
              </a:schemeClr>
            </a:solidFill>
          </a:endParaRPr>
        </a:p>
      </dgm:t>
    </dgm:pt>
    <dgm:pt modelId="{868DDFDB-B963-4190-AE0B-0DE047E84E62}" type="sibTrans" cxnId="{80B7E047-8A67-4B7C-9717-4D4D651361C3}">
      <dgm:prSet/>
      <dgm:spPr/>
      <dgm:t>
        <a:bodyPr/>
        <a:lstStyle/>
        <a:p>
          <a:endParaRPr lang="fr-FR">
            <a:solidFill>
              <a:schemeClr val="accent1">
                <a:lumMod val="50000"/>
              </a:schemeClr>
            </a:solidFill>
          </a:endParaRPr>
        </a:p>
      </dgm:t>
    </dgm:pt>
    <dgm:pt modelId="{C547C4A0-D748-4971-B6D8-DCCFAAB2FAF2}">
      <dgm:prSet phldrT="[Texte]" custT="1"/>
      <dgm:spPr>
        <a:solidFill>
          <a:srgbClr val="E1C878"/>
        </a:solidFill>
        <a:ln>
          <a:noFill/>
        </a:ln>
      </dgm:spPr>
      <dgm:t>
        <a:bodyPr/>
        <a:lstStyle/>
        <a:p>
          <a:pPr marL="273050" lvl="1" indent="-185738" algn="l" defTabSz="622300" rtl="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Enrichissement du sol </a:t>
          </a:r>
          <a:r>
            <a:rPr lang="fr-FR" sz="1800" b="0" kern="1200" dirty="0">
              <a:solidFill>
                <a:schemeClr val="tx1"/>
              </a:solidFill>
              <a:latin typeface="+mn-lt"/>
              <a:ea typeface="MS Mincho" panose="02020609040205080304" pitchFamily="49" charset="-128"/>
              <a:cs typeface="Calibri" panose="020F0502020204030204" pitchFamily="34" charset="0"/>
            </a:rPr>
            <a:t>en matière organique, augmentation de la fertilité, stabilisation des sols</a:t>
          </a:r>
        </a:p>
      </dgm:t>
    </dgm:pt>
    <dgm:pt modelId="{27019087-B7D3-4D9A-892F-1E02CCAEAFC5}" type="parTrans" cxnId="{F2C455F7-D34E-46B8-BCB3-53C5F9745DB0}">
      <dgm:prSet/>
      <dgm:spPr/>
      <dgm:t>
        <a:bodyPr/>
        <a:lstStyle/>
        <a:p>
          <a:endParaRPr lang="fr-FR">
            <a:solidFill>
              <a:schemeClr val="accent1">
                <a:lumMod val="50000"/>
              </a:schemeClr>
            </a:solidFill>
          </a:endParaRPr>
        </a:p>
      </dgm:t>
    </dgm:pt>
    <dgm:pt modelId="{DFE7372F-1B01-4EFD-826E-36DD68133F8F}" type="sibTrans" cxnId="{F2C455F7-D34E-46B8-BCB3-53C5F9745DB0}">
      <dgm:prSet/>
      <dgm:spPr/>
      <dgm:t>
        <a:bodyPr/>
        <a:lstStyle/>
        <a:p>
          <a:endParaRPr lang="fr-FR">
            <a:solidFill>
              <a:schemeClr val="accent1">
                <a:lumMod val="50000"/>
              </a:schemeClr>
            </a:solidFill>
          </a:endParaRPr>
        </a:p>
      </dgm:t>
    </dgm:pt>
    <dgm:pt modelId="{739B32B4-32BF-4404-B04C-684625B81DB0}">
      <dgm:prSet phldrT="[Texte]" custT="1"/>
      <dgm:spPr>
        <a:solidFill>
          <a:srgbClr val="8BA1D5"/>
        </a:solidFill>
        <a:ln>
          <a:noFill/>
        </a:ln>
      </dgm:spPr>
      <dgm:t>
        <a:bodyPr/>
        <a:lstStyle/>
        <a:p>
          <a:pPr>
            <a:spcAft>
              <a:spcPts val="0"/>
            </a:spcAft>
          </a:pPr>
          <a:r>
            <a:rPr lang="fr-FR" sz="2000" b="1" cap="all" baseline="0" dirty="0">
              <a:solidFill>
                <a:schemeClr val="bg1"/>
              </a:solidFill>
              <a:latin typeface="+mn-lt"/>
              <a:cs typeface="Calibri" panose="020F0502020204030204" pitchFamily="34" charset="0"/>
            </a:rPr>
            <a:t>socio-économiques</a:t>
          </a:r>
        </a:p>
      </dgm:t>
    </dgm:pt>
    <dgm:pt modelId="{A55410F6-4CCC-4B9E-AD51-1B914A8ADBF2}" type="parTrans" cxnId="{78A6E843-E3AD-4AE6-AABB-AC3CF9097104}">
      <dgm:prSet/>
      <dgm:spPr/>
      <dgm:t>
        <a:bodyPr/>
        <a:lstStyle/>
        <a:p>
          <a:endParaRPr lang="fr-FR">
            <a:solidFill>
              <a:schemeClr val="accent1">
                <a:lumMod val="50000"/>
              </a:schemeClr>
            </a:solidFill>
          </a:endParaRPr>
        </a:p>
      </dgm:t>
    </dgm:pt>
    <dgm:pt modelId="{7B585D41-39AE-405A-B587-0BE25BA3D4A8}" type="sibTrans" cxnId="{78A6E843-E3AD-4AE6-AABB-AC3CF9097104}">
      <dgm:prSet/>
      <dgm:spPr/>
      <dgm:t>
        <a:bodyPr/>
        <a:lstStyle/>
        <a:p>
          <a:endParaRPr lang="fr-FR">
            <a:solidFill>
              <a:schemeClr val="accent1">
                <a:lumMod val="50000"/>
              </a:schemeClr>
            </a:solidFill>
          </a:endParaRPr>
        </a:p>
      </dgm:t>
    </dgm:pt>
    <dgm:pt modelId="{949E0507-F97B-499F-9411-F998D721B66A}">
      <dgm:prSet phldrT="[Texte]" custT="1"/>
      <dgm:spPr>
        <a:solidFill>
          <a:srgbClr val="8BA1D5"/>
        </a:solidFill>
        <a:ln>
          <a:noFill/>
        </a:ln>
      </dgm:spPr>
      <dgm:t>
        <a:bodyPr/>
        <a:lstStyle/>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Economie locale </a:t>
          </a:r>
          <a:r>
            <a:rPr lang="fr-FR" sz="1800" b="0" kern="1200" dirty="0">
              <a:solidFill>
                <a:schemeClr val="tx1"/>
              </a:solidFill>
              <a:latin typeface="+mn-lt"/>
              <a:ea typeface="MS Mincho" panose="02020609040205080304" pitchFamily="49" charset="-128"/>
              <a:cs typeface="Calibri" panose="020F0502020204030204" pitchFamily="34" charset="0"/>
            </a:rPr>
            <a:t>autour des produits de la haie</a:t>
          </a:r>
        </a:p>
      </dgm:t>
    </dgm:pt>
    <dgm:pt modelId="{E2CA0390-3BD8-4FF2-8427-D4527E245817}" type="parTrans" cxnId="{D93A4B99-74DA-4FE3-991C-48F4282C2374}">
      <dgm:prSet/>
      <dgm:spPr/>
      <dgm:t>
        <a:bodyPr/>
        <a:lstStyle/>
        <a:p>
          <a:endParaRPr lang="fr-FR">
            <a:solidFill>
              <a:schemeClr val="accent1">
                <a:lumMod val="50000"/>
              </a:schemeClr>
            </a:solidFill>
          </a:endParaRPr>
        </a:p>
      </dgm:t>
    </dgm:pt>
    <dgm:pt modelId="{8E1AB80C-CE45-4318-BBCB-C83C1C62A058}" type="sibTrans" cxnId="{D93A4B99-74DA-4FE3-991C-48F4282C2374}">
      <dgm:prSet/>
      <dgm:spPr/>
      <dgm:t>
        <a:bodyPr/>
        <a:lstStyle/>
        <a:p>
          <a:endParaRPr lang="fr-FR">
            <a:solidFill>
              <a:schemeClr val="accent1">
                <a:lumMod val="50000"/>
              </a:schemeClr>
            </a:solidFill>
          </a:endParaRPr>
        </a:p>
      </dgm:t>
    </dgm:pt>
    <dgm:pt modelId="{157AD287-6474-4CF1-81B3-11C165EA6E33}">
      <dgm:prSet custT="1"/>
      <dgm:spPr>
        <a:solidFill>
          <a:srgbClr val="6BA75B"/>
        </a:solidFill>
        <a:ln>
          <a:noFill/>
        </a:ln>
      </dgm:spPr>
      <dgm:t>
        <a:bodyPr/>
        <a:lstStyle/>
        <a:p>
          <a:pPr marL="273050" indent="-185738">
            <a:lnSpc>
              <a:spcPct val="100000"/>
            </a:lnSpc>
            <a:spcBef>
              <a:spcPts val="0"/>
            </a:spcBef>
            <a:spcAft>
              <a:spcPts val="400"/>
            </a:spcAft>
            <a:buFont typeface="Wingdings" panose="05000000000000000000" pitchFamily="2" charset="2"/>
            <a:buChar char="ü"/>
            <a:tabLst>
              <a:tab pos="273050" algn="l"/>
            </a:tabLst>
          </a:pPr>
          <a:r>
            <a:rPr lang="fr-FR" sz="1800" b="1" dirty="0">
              <a:solidFill>
                <a:schemeClr val="tx1"/>
              </a:solidFill>
              <a:latin typeface="+mn-lt"/>
              <a:ea typeface="MS Mincho" panose="02020609040205080304" pitchFamily="49" charset="-128"/>
              <a:cs typeface="Calibri" panose="020F0502020204030204" pitchFamily="34" charset="0"/>
            </a:rPr>
            <a:t>Séquestration de carbone </a:t>
          </a:r>
          <a:r>
            <a:rPr lang="fr-FR" sz="1800" dirty="0">
              <a:solidFill>
                <a:schemeClr val="tx1"/>
              </a:solidFill>
              <a:latin typeface="+mn-lt"/>
              <a:ea typeface="MS Mincho" panose="02020609040205080304" pitchFamily="49" charset="-128"/>
              <a:cs typeface="Calibri" panose="020F0502020204030204" pitchFamily="34" charset="0"/>
            </a:rPr>
            <a:t> (biomasse et sol)</a:t>
          </a:r>
        </a:p>
      </dgm:t>
    </dgm:pt>
    <dgm:pt modelId="{E2B080C8-3060-4A20-8221-CB0A72ADB968}" type="parTrans" cxnId="{3E008B45-837E-4602-B340-4A4D5EFC8F8C}">
      <dgm:prSet/>
      <dgm:spPr/>
      <dgm:t>
        <a:bodyPr/>
        <a:lstStyle/>
        <a:p>
          <a:endParaRPr lang="fr-FR">
            <a:solidFill>
              <a:schemeClr val="accent1">
                <a:lumMod val="50000"/>
              </a:schemeClr>
            </a:solidFill>
          </a:endParaRPr>
        </a:p>
      </dgm:t>
    </dgm:pt>
    <dgm:pt modelId="{6BECD10C-99F0-40B5-AE5B-EA18BAC26DAD}" type="sibTrans" cxnId="{3E008B45-837E-4602-B340-4A4D5EFC8F8C}">
      <dgm:prSet/>
      <dgm:spPr/>
      <dgm:t>
        <a:bodyPr/>
        <a:lstStyle/>
        <a:p>
          <a:endParaRPr lang="fr-FR">
            <a:solidFill>
              <a:schemeClr val="accent1">
                <a:lumMod val="50000"/>
              </a:schemeClr>
            </a:solidFill>
          </a:endParaRPr>
        </a:p>
      </dgm:t>
    </dgm:pt>
    <dgm:pt modelId="{FF89955E-4BA5-4428-B9E2-D9F7C29E1ED8}">
      <dgm:prSet custT="1"/>
      <dgm:spPr>
        <a:solidFill>
          <a:srgbClr val="6BA75B"/>
        </a:solidFill>
        <a:ln>
          <a:noFill/>
        </a:ln>
      </dgm:spPr>
      <dgm:t>
        <a:bodyPr/>
        <a:lstStyle/>
        <a:p>
          <a:pPr marL="273050" indent="-185738">
            <a:lnSpc>
              <a:spcPct val="100000"/>
            </a:lnSpc>
            <a:spcBef>
              <a:spcPts val="0"/>
            </a:spcBef>
            <a:spcAft>
              <a:spcPts val="400"/>
            </a:spcAft>
            <a:buFont typeface="Wingdings" panose="05000000000000000000" pitchFamily="2" charset="2"/>
            <a:buChar char="ü"/>
            <a:tabLst>
              <a:tab pos="273050" algn="l"/>
            </a:tabLst>
          </a:pPr>
          <a:r>
            <a:rPr lang="fr-FR" sz="1800" b="1" dirty="0">
              <a:solidFill>
                <a:schemeClr val="tx1"/>
              </a:solidFill>
              <a:latin typeface="+mn-lt"/>
              <a:ea typeface="MS Mincho" panose="02020609040205080304" pitchFamily="49" charset="-128"/>
              <a:cs typeface="Calibri" panose="020F0502020204030204" pitchFamily="34" charset="0"/>
            </a:rPr>
            <a:t>Augmentation de la biodiversité </a:t>
          </a:r>
          <a:r>
            <a:rPr lang="fr-FR" sz="1800" dirty="0">
              <a:solidFill>
                <a:schemeClr val="tx1"/>
              </a:solidFill>
              <a:latin typeface="+mn-lt"/>
              <a:ea typeface="MS Mincho" panose="02020609040205080304" pitchFamily="49" charset="-128"/>
              <a:cs typeface="Calibri" panose="020F0502020204030204" pitchFamily="34" charset="0"/>
            </a:rPr>
            <a:t>(habitats pour pollinisateurs et auxiliaires de culture)</a:t>
          </a:r>
          <a:endParaRPr lang="fr-FR" sz="1800" b="1" dirty="0">
            <a:solidFill>
              <a:schemeClr val="tx1"/>
            </a:solidFill>
            <a:latin typeface="+mn-lt"/>
            <a:ea typeface="MS Mincho" panose="02020609040205080304" pitchFamily="49" charset="-128"/>
            <a:cs typeface="Calibri" panose="020F0502020204030204" pitchFamily="34" charset="0"/>
          </a:endParaRPr>
        </a:p>
      </dgm:t>
    </dgm:pt>
    <dgm:pt modelId="{A3CAB017-947E-4223-AC5A-058337EBF650}" type="parTrans" cxnId="{ADE98D8D-BF82-41E2-AB04-9F79A6F2BD8F}">
      <dgm:prSet/>
      <dgm:spPr/>
      <dgm:t>
        <a:bodyPr/>
        <a:lstStyle/>
        <a:p>
          <a:endParaRPr lang="fr-FR">
            <a:solidFill>
              <a:schemeClr val="accent1">
                <a:lumMod val="50000"/>
              </a:schemeClr>
            </a:solidFill>
          </a:endParaRPr>
        </a:p>
      </dgm:t>
    </dgm:pt>
    <dgm:pt modelId="{E1A02B4A-99E6-4574-9030-CEB580815DC7}" type="sibTrans" cxnId="{ADE98D8D-BF82-41E2-AB04-9F79A6F2BD8F}">
      <dgm:prSet/>
      <dgm:spPr/>
      <dgm:t>
        <a:bodyPr/>
        <a:lstStyle/>
        <a:p>
          <a:endParaRPr lang="fr-FR">
            <a:solidFill>
              <a:schemeClr val="accent1">
                <a:lumMod val="50000"/>
              </a:schemeClr>
            </a:solidFill>
          </a:endParaRPr>
        </a:p>
      </dgm:t>
    </dgm:pt>
    <dgm:pt modelId="{5FD56792-10F3-4396-9D54-B563DDB81266}">
      <dgm:prSet custT="1"/>
      <dgm:spPr>
        <a:solidFill>
          <a:srgbClr val="6BA75B"/>
        </a:solidFill>
        <a:ln>
          <a:noFill/>
        </a:ln>
      </dgm:spPr>
      <dgm:t>
        <a:bodyPr/>
        <a:lstStyle/>
        <a:p>
          <a:pPr marL="273050" indent="-185738">
            <a:lnSpc>
              <a:spcPct val="100000"/>
            </a:lnSpc>
            <a:spcBef>
              <a:spcPts val="0"/>
            </a:spcBef>
            <a:spcAft>
              <a:spcPts val="400"/>
            </a:spcAft>
            <a:buFont typeface="Wingdings" panose="05000000000000000000" pitchFamily="2" charset="2"/>
            <a:buChar char="ü"/>
            <a:tabLst>
              <a:tab pos="273050" algn="l"/>
            </a:tabLst>
          </a:pPr>
          <a:r>
            <a:rPr lang="fr-FR" sz="1800" b="1" dirty="0">
              <a:solidFill>
                <a:schemeClr val="tx1"/>
              </a:solidFill>
              <a:latin typeface="+mn-lt"/>
              <a:ea typeface="MS Mincho" panose="02020609040205080304" pitchFamily="49" charset="-128"/>
              <a:cs typeface="Calibri" panose="020F0502020204030204" pitchFamily="34" charset="0"/>
            </a:rPr>
            <a:t>Atténuation des aléas climatiques </a:t>
          </a:r>
          <a:r>
            <a:rPr lang="fr-FR" sz="1800" dirty="0">
              <a:solidFill>
                <a:schemeClr val="tx1"/>
              </a:solidFill>
              <a:latin typeface="+mn-lt"/>
              <a:ea typeface="MS Mincho" panose="02020609040205080304" pitchFamily="49" charset="-128"/>
              <a:cs typeface="Calibri" panose="020F0502020204030204" pitchFamily="34" charset="0"/>
            </a:rPr>
            <a:t>(sécheresse, chaleur, gel, vent…) </a:t>
          </a:r>
        </a:p>
      </dgm:t>
    </dgm:pt>
    <dgm:pt modelId="{687364D4-F0E8-4C44-A802-975E2E4DDC0A}" type="parTrans" cxnId="{8327E853-768B-4569-B00E-091E92E217F0}">
      <dgm:prSet/>
      <dgm:spPr/>
      <dgm:t>
        <a:bodyPr/>
        <a:lstStyle/>
        <a:p>
          <a:endParaRPr lang="fr-FR">
            <a:solidFill>
              <a:schemeClr val="accent1">
                <a:lumMod val="50000"/>
              </a:schemeClr>
            </a:solidFill>
          </a:endParaRPr>
        </a:p>
      </dgm:t>
    </dgm:pt>
    <dgm:pt modelId="{ACD9B936-8C92-4ABF-B193-5E598A27239C}" type="sibTrans" cxnId="{8327E853-768B-4569-B00E-091E92E217F0}">
      <dgm:prSet/>
      <dgm:spPr/>
      <dgm:t>
        <a:bodyPr/>
        <a:lstStyle/>
        <a:p>
          <a:endParaRPr lang="fr-FR">
            <a:solidFill>
              <a:schemeClr val="accent1">
                <a:lumMod val="50000"/>
              </a:schemeClr>
            </a:solidFill>
          </a:endParaRPr>
        </a:p>
      </dgm:t>
    </dgm:pt>
    <dgm:pt modelId="{358EE94C-A026-4458-8232-A492DDD7E144}">
      <dgm:prSet custT="1"/>
      <dgm:spPr>
        <a:solidFill>
          <a:srgbClr val="6BA75B"/>
        </a:solidFill>
        <a:ln>
          <a:noFill/>
        </a:ln>
      </dgm:spPr>
      <dgm:t>
        <a:bodyPr/>
        <a:lstStyle/>
        <a:p>
          <a:pPr marL="273050" indent="-185738">
            <a:lnSpc>
              <a:spcPct val="100000"/>
            </a:lnSpc>
            <a:spcBef>
              <a:spcPts val="0"/>
            </a:spcBef>
            <a:spcAft>
              <a:spcPts val="400"/>
            </a:spcAft>
            <a:buFont typeface="Wingdings" panose="05000000000000000000" pitchFamily="2" charset="2"/>
            <a:buChar char="ü"/>
            <a:tabLst>
              <a:tab pos="273050" algn="l"/>
            </a:tabLst>
          </a:pPr>
          <a:r>
            <a:rPr lang="fr-FR" sz="1800" b="1" dirty="0">
              <a:solidFill>
                <a:schemeClr val="tx1"/>
              </a:solidFill>
              <a:latin typeface="+mn-lt"/>
              <a:ea typeface="MS Mincho" panose="02020609040205080304" pitchFamily="49" charset="-128"/>
              <a:cs typeface="Calibri" panose="020F0502020204030204" pitchFamily="34" charset="0"/>
            </a:rPr>
            <a:t>Sauvegarde du paysage</a:t>
          </a:r>
        </a:p>
      </dgm:t>
    </dgm:pt>
    <dgm:pt modelId="{1A303A29-FD5E-4CFF-80E8-C40866929B57}" type="parTrans" cxnId="{DA056E63-1B6E-4CE1-B6D0-2EF1A8BADAB6}">
      <dgm:prSet/>
      <dgm:spPr/>
      <dgm:t>
        <a:bodyPr/>
        <a:lstStyle/>
        <a:p>
          <a:endParaRPr lang="fr-FR">
            <a:solidFill>
              <a:schemeClr val="accent1">
                <a:lumMod val="50000"/>
              </a:schemeClr>
            </a:solidFill>
          </a:endParaRPr>
        </a:p>
      </dgm:t>
    </dgm:pt>
    <dgm:pt modelId="{AC247C73-BA22-40F0-A8EE-54CE98F51255}" type="sibTrans" cxnId="{DA056E63-1B6E-4CE1-B6D0-2EF1A8BADAB6}">
      <dgm:prSet/>
      <dgm:spPr/>
      <dgm:t>
        <a:bodyPr/>
        <a:lstStyle/>
        <a:p>
          <a:endParaRPr lang="fr-FR">
            <a:solidFill>
              <a:schemeClr val="accent1">
                <a:lumMod val="50000"/>
              </a:schemeClr>
            </a:solidFill>
          </a:endParaRPr>
        </a:p>
      </dgm:t>
    </dgm:pt>
    <dgm:pt modelId="{7DDE51B9-6F9F-44F3-B15F-60E376F6C509}">
      <dgm:prSet custT="1"/>
      <dgm:spPr>
        <a:solidFill>
          <a:srgbClr val="E1C878"/>
        </a:solidFill>
        <a:ln>
          <a:noFill/>
        </a:ln>
      </dgm:spPr>
      <dgm:t>
        <a:bodyPr/>
        <a:lstStyle/>
        <a:p>
          <a:pPr marL="273050" lvl="1" indent="-185738" algn="l" defTabSz="6223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Régulation du cycle de l’eau </a:t>
          </a:r>
          <a:r>
            <a:rPr lang="fr-FR" sz="1800" b="0" kern="1200" dirty="0">
              <a:solidFill>
                <a:schemeClr val="tx1"/>
              </a:solidFill>
              <a:latin typeface="+mn-lt"/>
              <a:ea typeface="MS Mincho" panose="02020609040205080304" pitchFamily="49" charset="-128"/>
              <a:cs typeface="Calibri" panose="020F0502020204030204" pitchFamily="34" charset="0"/>
            </a:rPr>
            <a:t>: meilleure infiltration, recharge de la réserve utile, réduction du ruissellement et de l’érosion, meilleure qualité de l’eau (filtration des pollutions)</a:t>
          </a:r>
        </a:p>
      </dgm:t>
    </dgm:pt>
    <dgm:pt modelId="{AAF0D383-E98E-4232-9BAF-299098EFF61D}" type="parTrans" cxnId="{1D16B2D2-234E-4EA9-B388-C23758A7572F}">
      <dgm:prSet/>
      <dgm:spPr/>
      <dgm:t>
        <a:bodyPr/>
        <a:lstStyle/>
        <a:p>
          <a:endParaRPr lang="fr-FR">
            <a:solidFill>
              <a:schemeClr val="accent1">
                <a:lumMod val="50000"/>
              </a:schemeClr>
            </a:solidFill>
          </a:endParaRPr>
        </a:p>
      </dgm:t>
    </dgm:pt>
    <dgm:pt modelId="{6AC35016-2B1F-4B26-A5BD-E715B1D21D9B}" type="sibTrans" cxnId="{1D16B2D2-234E-4EA9-B388-C23758A7572F}">
      <dgm:prSet/>
      <dgm:spPr/>
      <dgm:t>
        <a:bodyPr/>
        <a:lstStyle/>
        <a:p>
          <a:endParaRPr lang="fr-FR">
            <a:solidFill>
              <a:schemeClr val="accent1">
                <a:lumMod val="50000"/>
              </a:schemeClr>
            </a:solidFill>
          </a:endParaRPr>
        </a:p>
      </dgm:t>
    </dgm:pt>
    <dgm:pt modelId="{8931310B-BF92-48F3-8642-D08B99470D47}">
      <dgm:prSet custT="1"/>
      <dgm:spPr>
        <a:solidFill>
          <a:srgbClr val="E1C878"/>
        </a:solidFill>
        <a:ln>
          <a:noFill/>
        </a:ln>
      </dgm:spPr>
      <dgm:t>
        <a:bodyPr/>
        <a:lstStyle/>
        <a:p>
          <a:pPr marL="273050" lvl="1" indent="-185738" algn="l" defTabSz="6223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Bien-être animal </a:t>
          </a:r>
          <a:r>
            <a:rPr lang="fr-FR" sz="1800" b="0" kern="1200" dirty="0">
              <a:solidFill>
                <a:schemeClr val="tx1"/>
              </a:solidFill>
              <a:latin typeface="+mn-lt"/>
              <a:ea typeface="MS Mincho" panose="02020609040205080304" pitchFamily="49" charset="-128"/>
              <a:cs typeface="Calibri" panose="020F0502020204030204" pitchFamily="34" charset="0"/>
            </a:rPr>
            <a:t>(ombrage, brise-vent, fourrage)</a:t>
          </a:r>
        </a:p>
      </dgm:t>
    </dgm:pt>
    <dgm:pt modelId="{52EFCECD-40E5-4F0D-A365-A838FD391AA5}" type="parTrans" cxnId="{99C5A166-3458-4333-BE83-BF1CB3ADBB0B}">
      <dgm:prSet/>
      <dgm:spPr/>
      <dgm:t>
        <a:bodyPr/>
        <a:lstStyle/>
        <a:p>
          <a:endParaRPr lang="fr-FR">
            <a:solidFill>
              <a:schemeClr val="accent1">
                <a:lumMod val="50000"/>
              </a:schemeClr>
            </a:solidFill>
          </a:endParaRPr>
        </a:p>
      </dgm:t>
    </dgm:pt>
    <dgm:pt modelId="{E8274816-4692-494B-A1D7-CC26D93C3CB6}" type="sibTrans" cxnId="{99C5A166-3458-4333-BE83-BF1CB3ADBB0B}">
      <dgm:prSet/>
      <dgm:spPr/>
      <dgm:t>
        <a:bodyPr/>
        <a:lstStyle/>
        <a:p>
          <a:endParaRPr lang="fr-FR">
            <a:solidFill>
              <a:schemeClr val="accent1">
                <a:lumMod val="50000"/>
              </a:schemeClr>
            </a:solidFill>
          </a:endParaRPr>
        </a:p>
      </dgm:t>
    </dgm:pt>
    <dgm:pt modelId="{0823216D-10A2-45B3-8BC9-B7F211F5311C}">
      <dgm:prSet phldrT="[Texte]" custT="1"/>
      <dgm:spPr>
        <a:solidFill>
          <a:srgbClr val="6BA75B"/>
        </a:solidFill>
        <a:ln>
          <a:noFill/>
        </a:ln>
      </dgm:spPr>
      <dgm:t>
        <a:bodyPr/>
        <a:lstStyle/>
        <a:p>
          <a:pPr rtl="0">
            <a:spcAft>
              <a:spcPts val="0"/>
            </a:spcAft>
          </a:pPr>
          <a:r>
            <a:rPr lang="fr-FR" sz="2000" b="1" cap="all" baseline="0" dirty="0">
              <a:solidFill>
                <a:schemeClr val="bg1"/>
              </a:solidFill>
              <a:latin typeface="+mn-lt"/>
            </a:rPr>
            <a:t>environnementaux</a:t>
          </a:r>
        </a:p>
      </dgm:t>
    </dgm:pt>
    <dgm:pt modelId="{894FB9B4-7425-4521-8D0B-12C4F750B5D5}" type="sibTrans" cxnId="{414E2E56-BE1E-4167-8261-0A7ECFE23021}">
      <dgm:prSet/>
      <dgm:spPr/>
      <dgm:t>
        <a:bodyPr/>
        <a:lstStyle/>
        <a:p>
          <a:endParaRPr lang="fr-FR">
            <a:solidFill>
              <a:schemeClr val="accent1">
                <a:lumMod val="50000"/>
              </a:schemeClr>
            </a:solidFill>
          </a:endParaRPr>
        </a:p>
      </dgm:t>
    </dgm:pt>
    <dgm:pt modelId="{31989DB9-39A5-4493-AD4A-1FF5AC585EF4}" type="parTrans" cxnId="{414E2E56-BE1E-4167-8261-0A7ECFE23021}">
      <dgm:prSet/>
      <dgm:spPr/>
      <dgm:t>
        <a:bodyPr/>
        <a:lstStyle/>
        <a:p>
          <a:endParaRPr lang="fr-FR">
            <a:solidFill>
              <a:schemeClr val="accent1">
                <a:lumMod val="50000"/>
              </a:schemeClr>
            </a:solidFill>
          </a:endParaRPr>
        </a:p>
      </dgm:t>
    </dgm:pt>
    <dgm:pt modelId="{277AF25A-CEDF-4FA7-8FE1-B6E913559183}">
      <dgm:prSet custT="1"/>
      <dgm:spPr>
        <a:solidFill>
          <a:srgbClr val="6BA75B"/>
        </a:solidFill>
        <a:ln>
          <a:noFill/>
        </a:ln>
      </dgm:spPr>
      <dgm:t>
        <a:bodyPr/>
        <a:lstStyle/>
        <a:p>
          <a:pPr marL="273050" indent="-185738">
            <a:lnSpc>
              <a:spcPct val="100000"/>
            </a:lnSpc>
            <a:spcBef>
              <a:spcPts val="0"/>
            </a:spcBef>
            <a:spcAft>
              <a:spcPts val="400"/>
            </a:spcAft>
            <a:buFont typeface="Wingdings" panose="05000000000000000000" pitchFamily="2" charset="2"/>
            <a:buChar char="ü"/>
            <a:tabLst>
              <a:tab pos="273050" algn="l"/>
            </a:tabLst>
          </a:pPr>
          <a:r>
            <a:rPr lang="fr-FR" sz="1800" b="1" dirty="0">
              <a:solidFill>
                <a:schemeClr val="tx1"/>
              </a:solidFill>
              <a:latin typeface="+mn-lt"/>
              <a:ea typeface="MS Mincho" panose="02020609040205080304" pitchFamily="49" charset="-128"/>
              <a:cs typeface="Calibri" panose="020F0502020204030204" pitchFamily="34" charset="0"/>
            </a:rPr>
            <a:t>Maintien de trames écologiques</a:t>
          </a:r>
        </a:p>
      </dgm:t>
    </dgm:pt>
    <dgm:pt modelId="{D10F2BE3-1936-41DD-A177-C67E7D09F032}" type="parTrans" cxnId="{24D78024-8354-4AEC-9C4D-3A1B404469BF}">
      <dgm:prSet/>
      <dgm:spPr/>
      <dgm:t>
        <a:bodyPr/>
        <a:lstStyle/>
        <a:p>
          <a:endParaRPr lang="fr-FR"/>
        </a:p>
      </dgm:t>
    </dgm:pt>
    <dgm:pt modelId="{30D2AB05-28D7-474A-B408-17D2F50D8831}" type="sibTrans" cxnId="{24D78024-8354-4AEC-9C4D-3A1B404469BF}">
      <dgm:prSet/>
      <dgm:spPr/>
      <dgm:t>
        <a:bodyPr/>
        <a:lstStyle/>
        <a:p>
          <a:endParaRPr lang="fr-FR"/>
        </a:p>
      </dgm:t>
    </dgm:pt>
    <dgm:pt modelId="{45AC0461-C560-49AA-B59E-750CA46DFC53}">
      <dgm:prSet phldr="0" custT="1"/>
      <dgm:spPr>
        <a:solidFill>
          <a:srgbClr val="E1C878"/>
        </a:solidFill>
        <a:ln>
          <a:noFill/>
        </a:ln>
      </dgm:spPr>
      <dgm:t>
        <a:bodyPr/>
        <a:lstStyle/>
        <a:p>
          <a:pPr marL="273050" indent="-185738" rtl="0">
            <a:lnSpc>
              <a:spcPct val="100000"/>
            </a:lnSpc>
            <a:spcBef>
              <a:spcPts val="0"/>
            </a:spcBef>
            <a:spcAft>
              <a:spcPts val="400"/>
            </a:spcAft>
            <a:tabLst>
              <a:tab pos="273050" algn="l"/>
            </a:tabLst>
          </a:pPr>
          <a:r>
            <a:rPr lang="fr-FR" sz="2000" b="1" cap="all" dirty="0">
              <a:latin typeface="+mn-lt"/>
            </a:rPr>
            <a:t>agronomiques</a:t>
          </a:r>
        </a:p>
      </dgm:t>
    </dgm:pt>
    <dgm:pt modelId="{777FBDCA-9A20-4E01-A91C-CD70EBD013BB}" type="parTrans" cxnId="{FBD7521D-63BC-417D-BE47-82D9405C3B5C}">
      <dgm:prSet/>
      <dgm:spPr/>
      <dgm:t>
        <a:bodyPr/>
        <a:lstStyle/>
        <a:p>
          <a:endParaRPr lang="fr-FR"/>
        </a:p>
      </dgm:t>
    </dgm:pt>
    <dgm:pt modelId="{1905168F-C965-40C3-A19D-316F51DC9CA9}" type="sibTrans" cxnId="{FBD7521D-63BC-417D-BE47-82D9405C3B5C}">
      <dgm:prSet/>
      <dgm:spPr/>
      <dgm:t>
        <a:bodyPr/>
        <a:lstStyle/>
        <a:p>
          <a:endParaRPr lang="fr-FR"/>
        </a:p>
      </dgm:t>
    </dgm:pt>
    <dgm:pt modelId="{466677BF-AC35-4C02-A482-60ED4E2400DD}">
      <dgm:prSet phldrT="[Texte]" custT="1"/>
      <dgm:spPr>
        <a:solidFill>
          <a:srgbClr val="8BA1D5"/>
        </a:solidFill>
        <a:ln>
          <a:noFill/>
        </a:ln>
      </dgm:spPr>
      <dgm:t>
        <a:bodyPr/>
        <a:lstStyle/>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Diversification des revenus </a:t>
          </a:r>
          <a:r>
            <a:rPr lang="fr-FR" sz="1800" b="0" kern="1200" dirty="0">
              <a:solidFill>
                <a:schemeClr val="tx1"/>
              </a:solidFill>
              <a:latin typeface="+mn-lt"/>
              <a:ea typeface="MS Mincho" panose="02020609040205080304" pitchFamily="49" charset="-128"/>
              <a:cs typeface="Calibri" panose="020F0502020204030204" pitchFamily="34" charset="0"/>
            </a:rPr>
            <a:t>des agriculteurs</a:t>
          </a:r>
        </a:p>
      </dgm:t>
    </dgm:pt>
    <dgm:pt modelId="{D2294332-24FA-494D-AAF5-1CEB5611B9B7}" type="parTrans" cxnId="{49451851-03BA-43FB-B2F6-3894EA06DAF7}">
      <dgm:prSet/>
      <dgm:spPr/>
      <dgm:t>
        <a:bodyPr/>
        <a:lstStyle/>
        <a:p>
          <a:endParaRPr lang="fr-FR"/>
        </a:p>
      </dgm:t>
    </dgm:pt>
    <dgm:pt modelId="{85F9A465-C373-48AC-BA2E-4D6C555D5634}" type="sibTrans" cxnId="{49451851-03BA-43FB-B2F6-3894EA06DAF7}">
      <dgm:prSet/>
      <dgm:spPr/>
      <dgm:t>
        <a:bodyPr/>
        <a:lstStyle/>
        <a:p>
          <a:endParaRPr lang="fr-FR"/>
        </a:p>
      </dgm:t>
    </dgm:pt>
    <dgm:pt modelId="{5DAC021A-E3CB-4702-8623-78303521DAC4}">
      <dgm:prSet phldrT="[Texte]" custT="1"/>
      <dgm:spPr>
        <a:solidFill>
          <a:srgbClr val="8BA1D5"/>
        </a:solidFill>
        <a:ln>
          <a:noFill/>
        </a:ln>
      </dgm:spPr>
      <dgm:t>
        <a:bodyPr/>
        <a:lstStyle/>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Création d’emplois </a:t>
          </a:r>
          <a:r>
            <a:rPr lang="fr-FR" sz="1800" b="0" kern="1200" dirty="0">
              <a:solidFill>
                <a:schemeClr val="tx1"/>
              </a:solidFill>
              <a:latin typeface="+mn-lt"/>
              <a:ea typeface="MS Mincho" panose="02020609040205080304" pitchFamily="49" charset="-128"/>
              <a:cs typeface="Calibri" panose="020F0502020204030204" pitchFamily="34" charset="0"/>
            </a:rPr>
            <a:t>non délocalisables</a:t>
          </a:r>
        </a:p>
      </dgm:t>
    </dgm:pt>
    <dgm:pt modelId="{C8388628-BFF4-40F0-A523-505A5201C5EA}" type="parTrans" cxnId="{F074ED72-F61F-4C2E-ADB2-0F4A8BE5364B}">
      <dgm:prSet/>
      <dgm:spPr/>
      <dgm:t>
        <a:bodyPr/>
        <a:lstStyle/>
        <a:p>
          <a:endParaRPr lang="fr-FR"/>
        </a:p>
      </dgm:t>
    </dgm:pt>
    <dgm:pt modelId="{A78633A3-9E2C-4851-961E-6EB7D3E062C8}" type="sibTrans" cxnId="{F074ED72-F61F-4C2E-ADB2-0F4A8BE5364B}">
      <dgm:prSet/>
      <dgm:spPr/>
      <dgm:t>
        <a:bodyPr/>
        <a:lstStyle/>
        <a:p>
          <a:endParaRPr lang="fr-FR"/>
        </a:p>
      </dgm:t>
    </dgm:pt>
    <dgm:pt modelId="{A654B011-8361-4E3A-A303-0110D37313B6}">
      <dgm:prSet phldrT="[Texte]" custT="1"/>
      <dgm:spPr>
        <a:solidFill>
          <a:srgbClr val="8BA1D5"/>
        </a:solidFill>
        <a:ln>
          <a:noFill/>
        </a:ln>
      </dgm:spPr>
      <dgm:t>
        <a:bodyPr/>
        <a:lstStyle/>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Qualité paysagère </a:t>
          </a:r>
        </a:p>
      </dgm:t>
    </dgm:pt>
    <dgm:pt modelId="{D0455ACD-C723-4CC1-80A6-1C7D0A367FB1}" type="parTrans" cxnId="{DA39AE8C-DCF5-4BF3-B81F-6D8FAB0F937A}">
      <dgm:prSet/>
      <dgm:spPr/>
      <dgm:t>
        <a:bodyPr/>
        <a:lstStyle/>
        <a:p>
          <a:endParaRPr lang="fr-FR"/>
        </a:p>
      </dgm:t>
    </dgm:pt>
    <dgm:pt modelId="{17A1D8AA-FA18-45EA-B314-19852EC0E8A7}" type="sibTrans" cxnId="{DA39AE8C-DCF5-4BF3-B81F-6D8FAB0F937A}">
      <dgm:prSet/>
      <dgm:spPr/>
      <dgm:t>
        <a:bodyPr/>
        <a:lstStyle/>
        <a:p>
          <a:endParaRPr lang="fr-FR"/>
        </a:p>
      </dgm:t>
    </dgm:pt>
    <dgm:pt modelId="{E42E4E8A-6D09-4284-BF1E-4566D09E1F5F}">
      <dgm:prSet phldrT="[Texte]" custT="1"/>
      <dgm:spPr>
        <a:solidFill>
          <a:srgbClr val="8BA1D5"/>
        </a:solidFill>
        <a:ln>
          <a:noFill/>
        </a:ln>
      </dgm:spPr>
      <dgm:t>
        <a:bodyPr/>
        <a:lstStyle/>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Réduction des nuisances </a:t>
          </a:r>
        </a:p>
      </dgm:t>
    </dgm:pt>
    <dgm:pt modelId="{467924C8-E8FA-48C1-9653-F656AB35A960}" type="parTrans" cxnId="{58FBEC99-5435-45DF-8662-6C814A79A053}">
      <dgm:prSet/>
      <dgm:spPr/>
      <dgm:t>
        <a:bodyPr/>
        <a:lstStyle/>
        <a:p>
          <a:endParaRPr lang="fr-FR"/>
        </a:p>
      </dgm:t>
    </dgm:pt>
    <dgm:pt modelId="{18F59EC2-0B61-489C-96E1-DD37A6664524}" type="sibTrans" cxnId="{58FBEC99-5435-45DF-8662-6C814A79A053}">
      <dgm:prSet/>
      <dgm:spPr/>
      <dgm:t>
        <a:bodyPr/>
        <a:lstStyle/>
        <a:p>
          <a:endParaRPr lang="fr-FR"/>
        </a:p>
      </dgm:t>
    </dgm:pt>
    <dgm:pt modelId="{CB17A150-622A-42E4-B03E-75AE56E9AEF0}" type="pres">
      <dgm:prSet presAssocID="{226F701C-E3BB-498D-BFC4-A9355386D4EA}" presName="Name0" presStyleCnt="0">
        <dgm:presLayoutVars>
          <dgm:dir/>
          <dgm:animLvl val="lvl"/>
          <dgm:resizeHandles val="exact"/>
        </dgm:presLayoutVars>
      </dgm:prSet>
      <dgm:spPr/>
    </dgm:pt>
    <dgm:pt modelId="{51DC5A10-1E25-46E3-9476-8F8B77C21B6D}" type="pres">
      <dgm:prSet presAssocID="{0823216D-10A2-45B3-8BC9-B7F211F5311C}" presName="composite" presStyleCnt="0"/>
      <dgm:spPr/>
    </dgm:pt>
    <dgm:pt modelId="{FFECAAD9-2C0C-4A0C-A707-AD68518E2255}" type="pres">
      <dgm:prSet presAssocID="{0823216D-10A2-45B3-8BC9-B7F211F5311C}" presName="parTx" presStyleLbl="alignNode1" presStyleIdx="0" presStyleCnt="3" custScaleY="99000">
        <dgm:presLayoutVars>
          <dgm:chMax val="0"/>
          <dgm:chPref val="0"/>
          <dgm:bulletEnabled val="1"/>
        </dgm:presLayoutVars>
      </dgm:prSet>
      <dgm:spPr/>
    </dgm:pt>
    <dgm:pt modelId="{1102BC61-799D-4443-B41F-283124D3D14D}" type="pres">
      <dgm:prSet presAssocID="{0823216D-10A2-45B3-8BC9-B7F211F5311C}" presName="desTx" presStyleLbl="alignAccFollowNode1" presStyleIdx="0" presStyleCnt="3" custScaleY="109589">
        <dgm:presLayoutVars>
          <dgm:bulletEnabled val="1"/>
        </dgm:presLayoutVars>
      </dgm:prSet>
      <dgm:spPr/>
    </dgm:pt>
    <dgm:pt modelId="{33E4574D-FC8A-4EDF-B6B1-CC8511AA0FB6}" type="pres">
      <dgm:prSet presAssocID="{894FB9B4-7425-4521-8D0B-12C4F750B5D5}" presName="space" presStyleCnt="0"/>
      <dgm:spPr/>
    </dgm:pt>
    <dgm:pt modelId="{DB300DB4-B9F2-47E2-BB1C-FADF8319A025}" type="pres">
      <dgm:prSet presAssocID="{45AC0461-C560-49AA-B59E-750CA46DFC53}" presName="composite" presStyleCnt="0"/>
      <dgm:spPr/>
    </dgm:pt>
    <dgm:pt modelId="{095A4C1B-8F85-4167-94DE-A269F3C85DDC}" type="pres">
      <dgm:prSet presAssocID="{45AC0461-C560-49AA-B59E-750CA46DFC53}" presName="parTx" presStyleLbl="alignNode1" presStyleIdx="1" presStyleCnt="3" custLinFactNeighborY="-5098">
        <dgm:presLayoutVars>
          <dgm:chMax val="0"/>
          <dgm:chPref val="0"/>
          <dgm:bulletEnabled val="1"/>
        </dgm:presLayoutVars>
      </dgm:prSet>
      <dgm:spPr/>
    </dgm:pt>
    <dgm:pt modelId="{672DA0E4-0AAF-471D-919D-83D75C27D0C1}" type="pres">
      <dgm:prSet presAssocID="{45AC0461-C560-49AA-B59E-750CA46DFC53}" presName="desTx" presStyleLbl="alignAccFollowNode1" presStyleIdx="1" presStyleCnt="3" custScaleY="109589">
        <dgm:presLayoutVars>
          <dgm:bulletEnabled val="1"/>
        </dgm:presLayoutVars>
      </dgm:prSet>
      <dgm:spPr/>
    </dgm:pt>
    <dgm:pt modelId="{335E970A-F3BF-437C-AE0C-B0746D1E7329}" type="pres">
      <dgm:prSet presAssocID="{1905168F-C965-40C3-A19D-316F51DC9CA9}" presName="space" presStyleCnt="0"/>
      <dgm:spPr/>
    </dgm:pt>
    <dgm:pt modelId="{94BE794A-060E-44B5-8722-818D25147CC3}" type="pres">
      <dgm:prSet presAssocID="{739B32B4-32BF-4404-B04C-684625B81DB0}" presName="composite" presStyleCnt="0"/>
      <dgm:spPr/>
    </dgm:pt>
    <dgm:pt modelId="{F567A5ED-C5F5-42DC-8D07-AB4AB7B8A9F8}" type="pres">
      <dgm:prSet presAssocID="{739B32B4-32BF-4404-B04C-684625B81DB0}" presName="parTx" presStyleLbl="alignNode1" presStyleIdx="2" presStyleCnt="3">
        <dgm:presLayoutVars>
          <dgm:chMax val="0"/>
          <dgm:chPref val="0"/>
          <dgm:bulletEnabled val="1"/>
        </dgm:presLayoutVars>
      </dgm:prSet>
      <dgm:spPr/>
    </dgm:pt>
    <dgm:pt modelId="{8800B531-F42B-40DE-9A72-394F507C9598}" type="pres">
      <dgm:prSet presAssocID="{739B32B4-32BF-4404-B04C-684625B81DB0}" presName="desTx" presStyleLbl="alignAccFollowNode1" presStyleIdx="2" presStyleCnt="3" custScaleY="109589" custLinFactNeighborX="874" custLinFactNeighborY="-2002">
        <dgm:presLayoutVars>
          <dgm:bulletEnabled val="1"/>
        </dgm:presLayoutVars>
      </dgm:prSet>
      <dgm:spPr/>
    </dgm:pt>
  </dgm:ptLst>
  <dgm:cxnLst>
    <dgm:cxn modelId="{C528A117-13B8-4378-A5E5-9EFA06166F98}" type="presOf" srcId="{5FD56792-10F3-4396-9D54-B563DDB81266}" destId="{1102BC61-799D-4443-B41F-283124D3D14D}" srcOrd="0" destOrd="4" presId="urn:microsoft.com/office/officeart/2005/8/layout/hList1"/>
    <dgm:cxn modelId="{FBD7521D-63BC-417D-BE47-82D9405C3B5C}" srcId="{226F701C-E3BB-498D-BFC4-A9355386D4EA}" destId="{45AC0461-C560-49AA-B59E-750CA46DFC53}" srcOrd="1" destOrd="0" parTransId="{777FBDCA-9A20-4E01-A91C-CD70EBD013BB}" sibTransId="{1905168F-C965-40C3-A19D-316F51DC9CA9}"/>
    <dgm:cxn modelId="{8BBC9F1D-7C30-40F5-8518-1F89E229565C}" type="presOf" srcId="{0823216D-10A2-45B3-8BC9-B7F211F5311C}" destId="{FFECAAD9-2C0C-4A0C-A707-AD68518E2255}" srcOrd="0" destOrd="0" presId="urn:microsoft.com/office/officeart/2005/8/layout/hList1"/>
    <dgm:cxn modelId="{24D78024-8354-4AEC-9C4D-3A1B404469BF}" srcId="{0823216D-10A2-45B3-8BC9-B7F211F5311C}" destId="{277AF25A-CEDF-4FA7-8FE1-B6E913559183}" srcOrd="3" destOrd="0" parTransId="{D10F2BE3-1936-41DD-A177-C67E7D09F032}" sibTransId="{30D2AB05-28D7-474A-B408-17D2F50D8831}"/>
    <dgm:cxn modelId="{C4E84625-FB23-4799-A612-0FEEDB460DA9}" type="presOf" srcId="{5DAC021A-E3CB-4702-8623-78303521DAC4}" destId="{8800B531-F42B-40DE-9A72-394F507C9598}" srcOrd="0" destOrd="2" presId="urn:microsoft.com/office/officeart/2005/8/layout/hList1"/>
    <dgm:cxn modelId="{1FE17D40-ECB0-4DA1-BD15-9D67626DD100}" type="presOf" srcId="{277AF25A-CEDF-4FA7-8FE1-B6E913559183}" destId="{1102BC61-799D-4443-B41F-283124D3D14D}" srcOrd="0" destOrd="3" presId="urn:microsoft.com/office/officeart/2005/8/layout/hList1"/>
    <dgm:cxn modelId="{E8D58F5D-A911-4852-A559-BAF779246237}" type="presOf" srcId="{E42E4E8A-6D09-4284-BF1E-4566D09E1F5F}" destId="{8800B531-F42B-40DE-9A72-394F507C9598}" srcOrd="0" destOrd="4" presId="urn:microsoft.com/office/officeart/2005/8/layout/hList1"/>
    <dgm:cxn modelId="{380B9961-ECDA-4F9B-8D9A-B9DCD9A26BFC}" type="presOf" srcId="{157AD287-6474-4CF1-81B3-11C165EA6E33}" destId="{1102BC61-799D-4443-B41F-283124D3D14D}" srcOrd="0" destOrd="1" presId="urn:microsoft.com/office/officeart/2005/8/layout/hList1"/>
    <dgm:cxn modelId="{DA056E63-1B6E-4CE1-B6D0-2EF1A8BADAB6}" srcId="{0823216D-10A2-45B3-8BC9-B7F211F5311C}" destId="{358EE94C-A026-4458-8232-A492DDD7E144}" srcOrd="5" destOrd="0" parTransId="{1A303A29-FD5E-4CFF-80E8-C40866929B57}" sibTransId="{AC247C73-BA22-40F0-A8EE-54CE98F51255}"/>
    <dgm:cxn modelId="{ED5C9963-918A-451E-BF3B-EAF4F58FCCA6}" type="presOf" srcId="{C547C4A0-D748-4971-B6D8-DCCFAAB2FAF2}" destId="{672DA0E4-0AAF-471D-919D-83D75C27D0C1}" srcOrd="0" destOrd="0" presId="urn:microsoft.com/office/officeart/2005/8/layout/hList1"/>
    <dgm:cxn modelId="{78A6E843-E3AD-4AE6-AABB-AC3CF9097104}" srcId="{226F701C-E3BB-498D-BFC4-A9355386D4EA}" destId="{739B32B4-32BF-4404-B04C-684625B81DB0}" srcOrd="2" destOrd="0" parTransId="{A55410F6-4CCC-4B9E-AD51-1B914A8ADBF2}" sibTransId="{7B585D41-39AE-405A-B587-0BE25BA3D4A8}"/>
    <dgm:cxn modelId="{84271145-A761-424A-ABDA-46F242DAA4FC}" type="presOf" srcId="{FF89955E-4BA5-4428-B9E2-D9F7C29E1ED8}" destId="{1102BC61-799D-4443-B41F-283124D3D14D}" srcOrd="0" destOrd="2" presId="urn:microsoft.com/office/officeart/2005/8/layout/hList1"/>
    <dgm:cxn modelId="{3E008B45-837E-4602-B340-4A4D5EFC8F8C}" srcId="{0823216D-10A2-45B3-8BC9-B7F211F5311C}" destId="{157AD287-6474-4CF1-81B3-11C165EA6E33}" srcOrd="1" destOrd="0" parTransId="{E2B080C8-3060-4A20-8221-CB0A72ADB968}" sibTransId="{6BECD10C-99F0-40B5-AE5B-EA18BAC26DAD}"/>
    <dgm:cxn modelId="{B1DC6466-7F7A-4A22-B8C2-24A343FBD373}" type="presOf" srcId="{949E0507-F97B-499F-9411-F998D721B66A}" destId="{8800B531-F42B-40DE-9A72-394F507C9598}" srcOrd="0" destOrd="0" presId="urn:microsoft.com/office/officeart/2005/8/layout/hList1"/>
    <dgm:cxn modelId="{99C5A166-3458-4333-BE83-BF1CB3ADBB0B}" srcId="{45AC0461-C560-49AA-B59E-750CA46DFC53}" destId="{8931310B-BF92-48F3-8642-D08B99470D47}" srcOrd="2" destOrd="0" parTransId="{52EFCECD-40E5-4F0D-A365-A838FD391AA5}" sibTransId="{E8274816-4692-494B-A1D7-CC26D93C3CB6}"/>
    <dgm:cxn modelId="{80B7E047-8A67-4B7C-9717-4D4D651361C3}" srcId="{0823216D-10A2-45B3-8BC9-B7F211F5311C}" destId="{C60E7E56-CA80-4016-A773-DBF88C741373}" srcOrd="0" destOrd="0" parTransId="{8B51911D-AD54-4FE0-8898-EC4DBF30E1D8}" sibTransId="{868DDFDB-B963-4190-AE0B-0DE047E84E62}"/>
    <dgm:cxn modelId="{49451851-03BA-43FB-B2F6-3894EA06DAF7}" srcId="{739B32B4-32BF-4404-B04C-684625B81DB0}" destId="{466677BF-AC35-4C02-A482-60ED4E2400DD}" srcOrd="1" destOrd="0" parTransId="{D2294332-24FA-494D-AAF5-1CEB5611B9B7}" sibTransId="{85F9A465-C373-48AC-BA2E-4D6C555D5634}"/>
    <dgm:cxn modelId="{F074ED72-F61F-4C2E-ADB2-0F4A8BE5364B}" srcId="{739B32B4-32BF-4404-B04C-684625B81DB0}" destId="{5DAC021A-E3CB-4702-8623-78303521DAC4}" srcOrd="2" destOrd="0" parTransId="{C8388628-BFF4-40F0-A523-505A5201C5EA}" sibTransId="{A78633A3-9E2C-4851-961E-6EB7D3E062C8}"/>
    <dgm:cxn modelId="{8327E853-768B-4569-B00E-091E92E217F0}" srcId="{0823216D-10A2-45B3-8BC9-B7F211F5311C}" destId="{5FD56792-10F3-4396-9D54-B563DDB81266}" srcOrd="4" destOrd="0" parTransId="{687364D4-F0E8-4C44-A802-975E2E4DDC0A}" sibTransId="{ACD9B936-8C92-4ABF-B193-5E598A27239C}"/>
    <dgm:cxn modelId="{414E2E56-BE1E-4167-8261-0A7ECFE23021}" srcId="{226F701C-E3BB-498D-BFC4-A9355386D4EA}" destId="{0823216D-10A2-45B3-8BC9-B7F211F5311C}" srcOrd="0" destOrd="0" parTransId="{31989DB9-39A5-4493-AD4A-1FF5AC585EF4}" sibTransId="{894FB9B4-7425-4521-8D0B-12C4F750B5D5}"/>
    <dgm:cxn modelId="{93B96785-098A-44CC-BA52-9AB7DF259AEA}" type="presOf" srcId="{226F701C-E3BB-498D-BFC4-A9355386D4EA}" destId="{CB17A150-622A-42E4-B03E-75AE56E9AEF0}" srcOrd="0" destOrd="0" presId="urn:microsoft.com/office/officeart/2005/8/layout/hList1"/>
    <dgm:cxn modelId="{DBF1D385-5E8E-4413-AE03-FDAE65EAC6E0}" type="presOf" srcId="{739B32B4-32BF-4404-B04C-684625B81DB0}" destId="{F567A5ED-C5F5-42DC-8D07-AB4AB7B8A9F8}" srcOrd="0" destOrd="0" presId="urn:microsoft.com/office/officeart/2005/8/layout/hList1"/>
    <dgm:cxn modelId="{4D1E028C-D881-42DA-890B-3BE6421CD9E4}" type="presOf" srcId="{45AC0461-C560-49AA-B59E-750CA46DFC53}" destId="{095A4C1B-8F85-4167-94DE-A269F3C85DDC}" srcOrd="0" destOrd="0" presId="urn:microsoft.com/office/officeart/2005/8/layout/hList1"/>
    <dgm:cxn modelId="{DA39AE8C-DCF5-4BF3-B81F-6D8FAB0F937A}" srcId="{739B32B4-32BF-4404-B04C-684625B81DB0}" destId="{A654B011-8361-4E3A-A303-0110D37313B6}" srcOrd="3" destOrd="0" parTransId="{D0455ACD-C723-4CC1-80A6-1C7D0A367FB1}" sibTransId="{17A1D8AA-FA18-45EA-B314-19852EC0E8A7}"/>
    <dgm:cxn modelId="{ADE98D8D-BF82-41E2-AB04-9F79A6F2BD8F}" srcId="{0823216D-10A2-45B3-8BC9-B7F211F5311C}" destId="{FF89955E-4BA5-4428-B9E2-D9F7C29E1ED8}" srcOrd="2" destOrd="0" parTransId="{A3CAB017-947E-4223-AC5A-058337EBF650}" sibTransId="{E1A02B4A-99E6-4574-9030-CEB580815DC7}"/>
    <dgm:cxn modelId="{5DA50992-1003-45BE-B7C1-560E54D11746}" type="presOf" srcId="{C60E7E56-CA80-4016-A773-DBF88C741373}" destId="{1102BC61-799D-4443-B41F-283124D3D14D}" srcOrd="0" destOrd="0" presId="urn:microsoft.com/office/officeart/2005/8/layout/hList1"/>
    <dgm:cxn modelId="{65012E92-E356-4FFF-97DA-5C56D9FF65DF}" type="presOf" srcId="{7DDE51B9-6F9F-44F3-B15F-60E376F6C509}" destId="{672DA0E4-0AAF-471D-919D-83D75C27D0C1}" srcOrd="0" destOrd="1" presId="urn:microsoft.com/office/officeart/2005/8/layout/hList1"/>
    <dgm:cxn modelId="{D93A4B99-74DA-4FE3-991C-48F4282C2374}" srcId="{739B32B4-32BF-4404-B04C-684625B81DB0}" destId="{949E0507-F97B-499F-9411-F998D721B66A}" srcOrd="0" destOrd="0" parTransId="{E2CA0390-3BD8-4FF2-8427-D4527E245817}" sibTransId="{8E1AB80C-CE45-4318-BBCB-C83C1C62A058}"/>
    <dgm:cxn modelId="{58FBEC99-5435-45DF-8662-6C814A79A053}" srcId="{739B32B4-32BF-4404-B04C-684625B81DB0}" destId="{E42E4E8A-6D09-4284-BF1E-4566D09E1F5F}" srcOrd="4" destOrd="0" parTransId="{467924C8-E8FA-48C1-9653-F656AB35A960}" sibTransId="{18F59EC2-0B61-489C-96E1-DD37A6664524}"/>
    <dgm:cxn modelId="{7D1BFDAF-B79E-40F7-BA2C-5397B6C23348}" type="presOf" srcId="{358EE94C-A026-4458-8232-A492DDD7E144}" destId="{1102BC61-799D-4443-B41F-283124D3D14D}" srcOrd="0" destOrd="5" presId="urn:microsoft.com/office/officeart/2005/8/layout/hList1"/>
    <dgm:cxn modelId="{E05429D0-A815-4FF1-83CB-77C0451E2937}" type="presOf" srcId="{466677BF-AC35-4C02-A482-60ED4E2400DD}" destId="{8800B531-F42B-40DE-9A72-394F507C9598}" srcOrd="0" destOrd="1" presId="urn:microsoft.com/office/officeart/2005/8/layout/hList1"/>
    <dgm:cxn modelId="{1D16B2D2-234E-4EA9-B388-C23758A7572F}" srcId="{45AC0461-C560-49AA-B59E-750CA46DFC53}" destId="{7DDE51B9-6F9F-44F3-B15F-60E376F6C509}" srcOrd="1" destOrd="0" parTransId="{AAF0D383-E98E-4232-9BAF-299098EFF61D}" sibTransId="{6AC35016-2B1F-4B26-A5BD-E715B1D21D9B}"/>
    <dgm:cxn modelId="{64122AF1-7C6C-4ED6-B4BE-5DA69C8F0F98}" type="presOf" srcId="{A654B011-8361-4E3A-A303-0110D37313B6}" destId="{8800B531-F42B-40DE-9A72-394F507C9598}" srcOrd="0" destOrd="3" presId="urn:microsoft.com/office/officeart/2005/8/layout/hList1"/>
    <dgm:cxn modelId="{431402F2-BE82-4AB8-B598-4C528327C235}" type="presOf" srcId="{8931310B-BF92-48F3-8642-D08B99470D47}" destId="{672DA0E4-0AAF-471D-919D-83D75C27D0C1}" srcOrd="0" destOrd="2" presId="urn:microsoft.com/office/officeart/2005/8/layout/hList1"/>
    <dgm:cxn modelId="{F2C455F7-D34E-46B8-BCB3-53C5F9745DB0}" srcId="{45AC0461-C560-49AA-B59E-750CA46DFC53}" destId="{C547C4A0-D748-4971-B6D8-DCCFAAB2FAF2}" srcOrd="0" destOrd="0" parTransId="{27019087-B7D3-4D9A-892F-1E02CCAEAFC5}" sibTransId="{DFE7372F-1B01-4EFD-826E-36DD68133F8F}"/>
    <dgm:cxn modelId="{76E34C7F-EE6B-4D13-8697-0BFB91CFC8F6}" type="presParOf" srcId="{CB17A150-622A-42E4-B03E-75AE56E9AEF0}" destId="{51DC5A10-1E25-46E3-9476-8F8B77C21B6D}" srcOrd="0" destOrd="0" presId="urn:microsoft.com/office/officeart/2005/8/layout/hList1"/>
    <dgm:cxn modelId="{BD49E696-52B8-489B-8F1A-30DD2FB2F9B0}" type="presParOf" srcId="{51DC5A10-1E25-46E3-9476-8F8B77C21B6D}" destId="{FFECAAD9-2C0C-4A0C-A707-AD68518E2255}" srcOrd="0" destOrd="0" presId="urn:microsoft.com/office/officeart/2005/8/layout/hList1"/>
    <dgm:cxn modelId="{EFE64C7C-2152-472B-B83D-318EFBE1B97D}" type="presParOf" srcId="{51DC5A10-1E25-46E3-9476-8F8B77C21B6D}" destId="{1102BC61-799D-4443-B41F-283124D3D14D}" srcOrd="1" destOrd="0" presId="urn:microsoft.com/office/officeart/2005/8/layout/hList1"/>
    <dgm:cxn modelId="{DF1D7C44-B3E7-42DB-AEF9-24786A58DF30}" type="presParOf" srcId="{CB17A150-622A-42E4-B03E-75AE56E9AEF0}" destId="{33E4574D-FC8A-4EDF-B6B1-CC8511AA0FB6}" srcOrd="1" destOrd="0" presId="urn:microsoft.com/office/officeart/2005/8/layout/hList1"/>
    <dgm:cxn modelId="{36ADBE3E-EAFB-4B50-AA31-EAA4FB080F64}" type="presParOf" srcId="{CB17A150-622A-42E4-B03E-75AE56E9AEF0}" destId="{DB300DB4-B9F2-47E2-BB1C-FADF8319A025}" srcOrd="2" destOrd="0" presId="urn:microsoft.com/office/officeart/2005/8/layout/hList1"/>
    <dgm:cxn modelId="{4A35D297-FDED-4BBA-BFA0-2A8A8BD35C5E}" type="presParOf" srcId="{DB300DB4-B9F2-47E2-BB1C-FADF8319A025}" destId="{095A4C1B-8F85-4167-94DE-A269F3C85DDC}" srcOrd="0" destOrd="0" presId="urn:microsoft.com/office/officeart/2005/8/layout/hList1"/>
    <dgm:cxn modelId="{0F2CD600-0D40-48AA-9173-8F17345B9BA0}" type="presParOf" srcId="{DB300DB4-B9F2-47E2-BB1C-FADF8319A025}" destId="{672DA0E4-0AAF-471D-919D-83D75C27D0C1}" srcOrd="1" destOrd="0" presId="urn:microsoft.com/office/officeart/2005/8/layout/hList1"/>
    <dgm:cxn modelId="{F18170EC-48D6-4E7D-9295-27A40D28C501}" type="presParOf" srcId="{CB17A150-622A-42E4-B03E-75AE56E9AEF0}" destId="{335E970A-F3BF-437C-AE0C-B0746D1E7329}" srcOrd="3" destOrd="0" presId="urn:microsoft.com/office/officeart/2005/8/layout/hList1"/>
    <dgm:cxn modelId="{71A51A56-EE71-479F-AF30-82D2C3E85EA8}" type="presParOf" srcId="{CB17A150-622A-42E4-B03E-75AE56E9AEF0}" destId="{94BE794A-060E-44B5-8722-818D25147CC3}" srcOrd="4" destOrd="0" presId="urn:microsoft.com/office/officeart/2005/8/layout/hList1"/>
    <dgm:cxn modelId="{E059C4E7-CB9E-4945-9FCF-48A2247C304B}" type="presParOf" srcId="{94BE794A-060E-44B5-8722-818D25147CC3}" destId="{F567A5ED-C5F5-42DC-8D07-AB4AB7B8A9F8}" srcOrd="0" destOrd="0" presId="urn:microsoft.com/office/officeart/2005/8/layout/hList1"/>
    <dgm:cxn modelId="{E0E50255-6507-492B-A95F-1B48D67388E7}" type="presParOf" srcId="{94BE794A-060E-44B5-8722-818D25147CC3}" destId="{8800B531-F42B-40DE-9A72-394F507C9598}"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CAAD9-2C0C-4A0C-A707-AD68518E2255}">
      <dsp:nvSpPr>
        <dsp:cNvPr id="0" name=""/>
        <dsp:cNvSpPr/>
      </dsp:nvSpPr>
      <dsp:spPr>
        <a:xfrm>
          <a:off x="3673" y="64136"/>
          <a:ext cx="3582109" cy="997851"/>
        </a:xfrm>
        <a:prstGeom prst="rect">
          <a:avLst/>
        </a:prstGeom>
        <a:solidFill>
          <a:srgbClr val="6BA75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ts val="0"/>
            </a:spcAft>
            <a:buNone/>
          </a:pPr>
          <a:r>
            <a:rPr lang="fr-FR" sz="2000" b="1" kern="1200" cap="all" baseline="0" dirty="0">
              <a:solidFill>
                <a:schemeClr val="bg1"/>
              </a:solidFill>
              <a:latin typeface="+mn-lt"/>
            </a:rPr>
            <a:t>environnementaux</a:t>
          </a:r>
        </a:p>
      </dsp:txBody>
      <dsp:txXfrm>
        <a:off x="3673" y="64136"/>
        <a:ext cx="3582109" cy="997851"/>
      </dsp:txXfrm>
    </dsp:sp>
    <dsp:sp modelId="{1102BC61-799D-4443-B41F-283124D3D14D}">
      <dsp:nvSpPr>
        <dsp:cNvPr id="0" name=""/>
        <dsp:cNvSpPr/>
      </dsp:nvSpPr>
      <dsp:spPr>
        <a:xfrm>
          <a:off x="3673" y="869643"/>
          <a:ext cx="3582109" cy="4281255"/>
        </a:xfrm>
        <a:prstGeom prst="rect">
          <a:avLst/>
        </a:prstGeom>
        <a:solidFill>
          <a:srgbClr val="6BA75B"/>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73050" lvl="1" indent="-185738" algn="l" defTabSz="8001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Régénération du bocage</a:t>
          </a:r>
          <a:endParaRPr lang="fr-FR" sz="1800" kern="1200" dirty="0">
            <a:solidFill>
              <a:schemeClr val="tx1"/>
            </a:solidFill>
            <a:latin typeface="+mn-lt"/>
          </a:endParaRPr>
        </a:p>
        <a:p>
          <a:pPr marL="273050" lvl="1" indent="-185738" algn="l" defTabSz="8001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Séquestration de carbone </a:t>
          </a:r>
          <a:r>
            <a:rPr lang="fr-FR" sz="1800" kern="1200" dirty="0">
              <a:solidFill>
                <a:schemeClr val="tx1"/>
              </a:solidFill>
              <a:latin typeface="+mn-lt"/>
              <a:ea typeface="MS Mincho" panose="02020609040205080304" pitchFamily="49" charset="-128"/>
              <a:cs typeface="Calibri" panose="020F0502020204030204" pitchFamily="34" charset="0"/>
            </a:rPr>
            <a:t> (biomasse et sol)</a:t>
          </a:r>
        </a:p>
        <a:p>
          <a:pPr marL="273050" lvl="1" indent="-185738" algn="l" defTabSz="8001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Augmentation de la biodiversité </a:t>
          </a:r>
          <a:r>
            <a:rPr lang="fr-FR" sz="1800" kern="1200" dirty="0">
              <a:solidFill>
                <a:schemeClr val="tx1"/>
              </a:solidFill>
              <a:latin typeface="+mn-lt"/>
              <a:ea typeface="MS Mincho" panose="02020609040205080304" pitchFamily="49" charset="-128"/>
              <a:cs typeface="Calibri" panose="020F0502020204030204" pitchFamily="34" charset="0"/>
            </a:rPr>
            <a:t>(habitats pour pollinisateurs et auxiliaires de culture)</a:t>
          </a:r>
          <a:endParaRPr lang="fr-FR" sz="1800" b="1" kern="1200" dirty="0">
            <a:solidFill>
              <a:schemeClr val="tx1"/>
            </a:solidFill>
            <a:latin typeface="+mn-lt"/>
            <a:ea typeface="MS Mincho" panose="02020609040205080304" pitchFamily="49" charset="-128"/>
            <a:cs typeface="Calibri" panose="020F0502020204030204" pitchFamily="34" charset="0"/>
          </a:endParaRPr>
        </a:p>
        <a:p>
          <a:pPr marL="273050" lvl="1" indent="-185738" algn="l" defTabSz="8001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Maintien de trames écologiques</a:t>
          </a:r>
        </a:p>
        <a:p>
          <a:pPr marL="273050" lvl="1" indent="-185738" algn="l" defTabSz="8001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Atténuation des aléas climatiques </a:t>
          </a:r>
          <a:r>
            <a:rPr lang="fr-FR" sz="1800" kern="1200" dirty="0">
              <a:solidFill>
                <a:schemeClr val="tx1"/>
              </a:solidFill>
              <a:latin typeface="+mn-lt"/>
              <a:ea typeface="MS Mincho" panose="02020609040205080304" pitchFamily="49" charset="-128"/>
              <a:cs typeface="Calibri" panose="020F0502020204030204" pitchFamily="34" charset="0"/>
            </a:rPr>
            <a:t>(sécheresse, chaleur, gel, vent…) </a:t>
          </a:r>
        </a:p>
        <a:p>
          <a:pPr marL="273050" lvl="1" indent="-185738" algn="l" defTabSz="8001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Sauvegarde du paysage</a:t>
          </a:r>
        </a:p>
      </dsp:txBody>
      <dsp:txXfrm>
        <a:off x="3673" y="869643"/>
        <a:ext cx="3582109" cy="4281255"/>
      </dsp:txXfrm>
    </dsp:sp>
    <dsp:sp modelId="{095A4C1B-8F85-4167-94DE-A269F3C85DDC}">
      <dsp:nvSpPr>
        <dsp:cNvPr id="0" name=""/>
        <dsp:cNvSpPr/>
      </dsp:nvSpPr>
      <dsp:spPr>
        <a:xfrm>
          <a:off x="4087278" y="0"/>
          <a:ext cx="3582109" cy="1018111"/>
        </a:xfrm>
        <a:prstGeom prst="rect">
          <a:avLst/>
        </a:prstGeom>
        <a:solidFill>
          <a:srgbClr val="E1C87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273050" lvl="0" indent="-185738" algn="ctr" defTabSz="889000" rtl="0">
            <a:lnSpc>
              <a:spcPct val="100000"/>
            </a:lnSpc>
            <a:spcBef>
              <a:spcPct val="0"/>
            </a:spcBef>
            <a:spcAft>
              <a:spcPts val="400"/>
            </a:spcAft>
            <a:buNone/>
            <a:tabLst>
              <a:tab pos="273050" algn="l"/>
            </a:tabLst>
          </a:pPr>
          <a:r>
            <a:rPr lang="fr-FR" sz="2000" b="1" kern="1200" cap="all" dirty="0">
              <a:latin typeface="+mn-lt"/>
            </a:rPr>
            <a:t>agronomiques</a:t>
          </a:r>
        </a:p>
      </dsp:txBody>
      <dsp:txXfrm>
        <a:off x="4087278" y="0"/>
        <a:ext cx="3582109" cy="1018111"/>
      </dsp:txXfrm>
    </dsp:sp>
    <dsp:sp modelId="{672DA0E4-0AAF-471D-919D-83D75C27D0C1}">
      <dsp:nvSpPr>
        <dsp:cNvPr id="0" name=""/>
        <dsp:cNvSpPr/>
      </dsp:nvSpPr>
      <dsp:spPr>
        <a:xfrm>
          <a:off x="4087278" y="882293"/>
          <a:ext cx="3582109" cy="4281255"/>
        </a:xfrm>
        <a:prstGeom prst="rect">
          <a:avLst/>
        </a:prstGeom>
        <a:solidFill>
          <a:srgbClr val="E1C878"/>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73050" lvl="1" indent="-185738" algn="l" defTabSz="622300" rtl="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Enrichissement du sol </a:t>
          </a:r>
          <a:r>
            <a:rPr lang="fr-FR" sz="1800" b="0" kern="1200" dirty="0">
              <a:solidFill>
                <a:schemeClr val="tx1"/>
              </a:solidFill>
              <a:latin typeface="+mn-lt"/>
              <a:ea typeface="MS Mincho" panose="02020609040205080304" pitchFamily="49" charset="-128"/>
              <a:cs typeface="Calibri" panose="020F0502020204030204" pitchFamily="34" charset="0"/>
            </a:rPr>
            <a:t>en matière organique, augmentation de la fertilité, stabilisation des sols</a:t>
          </a:r>
        </a:p>
        <a:p>
          <a:pPr marL="273050" lvl="1" indent="-185738" algn="l" defTabSz="6223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Régulation du cycle de l’eau </a:t>
          </a:r>
          <a:r>
            <a:rPr lang="fr-FR" sz="1800" b="0" kern="1200" dirty="0">
              <a:solidFill>
                <a:schemeClr val="tx1"/>
              </a:solidFill>
              <a:latin typeface="+mn-lt"/>
              <a:ea typeface="MS Mincho" panose="02020609040205080304" pitchFamily="49" charset="-128"/>
              <a:cs typeface="Calibri" panose="020F0502020204030204" pitchFamily="34" charset="0"/>
            </a:rPr>
            <a:t>: meilleure infiltration, recharge de la réserve utile, réduction du ruissellement et de l’érosion, meilleure qualité de l’eau (filtration des pollutions)</a:t>
          </a:r>
        </a:p>
        <a:p>
          <a:pPr marL="273050" lvl="1" indent="-185738" algn="l" defTabSz="622300">
            <a:lnSpc>
              <a:spcPct val="100000"/>
            </a:lnSpc>
            <a:spcBef>
              <a:spcPct val="0"/>
            </a:spcBef>
            <a:spcAft>
              <a:spcPts val="400"/>
            </a:spcAft>
            <a:buFont typeface="Wingdings" panose="05000000000000000000" pitchFamily="2" charset="2"/>
            <a:buChar char="ü"/>
            <a:tabLst>
              <a:tab pos="273050" algn="l"/>
            </a:tabLst>
          </a:pPr>
          <a:r>
            <a:rPr lang="fr-FR" sz="1800" b="1" kern="1200" dirty="0">
              <a:solidFill>
                <a:schemeClr val="tx1"/>
              </a:solidFill>
              <a:latin typeface="+mn-lt"/>
              <a:ea typeface="MS Mincho" panose="02020609040205080304" pitchFamily="49" charset="-128"/>
              <a:cs typeface="Calibri" panose="020F0502020204030204" pitchFamily="34" charset="0"/>
            </a:rPr>
            <a:t>Bien-être animal </a:t>
          </a:r>
          <a:r>
            <a:rPr lang="fr-FR" sz="1800" b="0" kern="1200" dirty="0">
              <a:solidFill>
                <a:schemeClr val="tx1"/>
              </a:solidFill>
              <a:latin typeface="+mn-lt"/>
              <a:ea typeface="MS Mincho" panose="02020609040205080304" pitchFamily="49" charset="-128"/>
              <a:cs typeface="Calibri" panose="020F0502020204030204" pitchFamily="34" charset="0"/>
            </a:rPr>
            <a:t>(ombrage, brise-vent, fourrage)</a:t>
          </a:r>
        </a:p>
      </dsp:txBody>
      <dsp:txXfrm>
        <a:off x="4087278" y="882293"/>
        <a:ext cx="3582109" cy="4281255"/>
      </dsp:txXfrm>
    </dsp:sp>
    <dsp:sp modelId="{F567A5ED-C5F5-42DC-8D07-AB4AB7B8A9F8}">
      <dsp:nvSpPr>
        <dsp:cNvPr id="0" name=""/>
        <dsp:cNvSpPr/>
      </dsp:nvSpPr>
      <dsp:spPr>
        <a:xfrm>
          <a:off x="8170883" y="51486"/>
          <a:ext cx="3582109" cy="1018111"/>
        </a:xfrm>
        <a:prstGeom prst="rect">
          <a:avLst/>
        </a:prstGeom>
        <a:solidFill>
          <a:srgbClr val="8BA1D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0"/>
            </a:spcAft>
            <a:buNone/>
          </a:pPr>
          <a:r>
            <a:rPr lang="fr-FR" sz="2000" b="1" kern="1200" cap="all" baseline="0" dirty="0">
              <a:solidFill>
                <a:schemeClr val="bg1"/>
              </a:solidFill>
              <a:latin typeface="+mn-lt"/>
              <a:cs typeface="Calibri" panose="020F0502020204030204" pitchFamily="34" charset="0"/>
            </a:rPr>
            <a:t>socio-économiques</a:t>
          </a:r>
        </a:p>
      </dsp:txBody>
      <dsp:txXfrm>
        <a:off x="8170883" y="51486"/>
        <a:ext cx="3582109" cy="1018111"/>
      </dsp:txXfrm>
    </dsp:sp>
    <dsp:sp modelId="{8800B531-F42B-40DE-9A72-394F507C9598}">
      <dsp:nvSpPr>
        <dsp:cNvPr id="0" name=""/>
        <dsp:cNvSpPr/>
      </dsp:nvSpPr>
      <dsp:spPr>
        <a:xfrm>
          <a:off x="8174557" y="804082"/>
          <a:ext cx="3582109" cy="4281255"/>
        </a:xfrm>
        <a:prstGeom prst="rect">
          <a:avLst/>
        </a:prstGeom>
        <a:solidFill>
          <a:srgbClr val="8BA1D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Economie locale </a:t>
          </a:r>
          <a:r>
            <a:rPr lang="fr-FR" sz="1800" b="0" kern="1200" dirty="0">
              <a:solidFill>
                <a:schemeClr val="tx1"/>
              </a:solidFill>
              <a:latin typeface="+mn-lt"/>
              <a:ea typeface="MS Mincho" panose="02020609040205080304" pitchFamily="49" charset="-128"/>
              <a:cs typeface="Calibri" panose="020F0502020204030204" pitchFamily="34" charset="0"/>
            </a:rPr>
            <a:t>autour des produits de la haie</a:t>
          </a:r>
        </a:p>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Diversification des revenus </a:t>
          </a:r>
          <a:r>
            <a:rPr lang="fr-FR" sz="1800" b="0" kern="1200" dirty="0">
              <a:solidFill>
                <a:schemeClr val="tx1"/>
              </a:solidFill>
              <a:latin typeface="+mn-lt"/>
              <a:ea typeface="MS Mincho" panose="02020609040205080304" pitchFamily="49" charset="-128"/>
              <a:cs typeface="Calibri" panose="020F0502020204030204" pitchFamily="34" charset="0"/>
            </a:rPr>
            <a:t>des agriculteurs</a:t>
          </a:r>
        </a:p>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Création d’emplois </a:t>
          </a:r>
          <a:r>
            <a:rPr lang="fr-FR" sz="1800" b="0" kern="1200" dirty="0">
              <a:solidFill>
                <a:schemeClr val="tx1"/>
              </a:solidFill>
              <a:latin typeface="+mn-lt"/>
              <a:ea typeface="MS Mincho" panose="02020609040205080304" pitchFamily="49" charset="-128"/>
              <a:cs typeface="Calibri" panose="020F0502020204030204" pitchFamily="34" charset="0"/>
            </a:rPr>
            <a:t>non délocalisables</a:t>
          </a:r>
        </a:p>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Qualité paysagère </a:t>
          </a:r>
        </a:p>
        <a:p>
          <a:pPr marL="273050" lvl="1" indent="-185738" algn="l" defTabSz="622300">
            <a:lnSpc>
              <a:spcPct val="100000"/>
            </a:lnSpc>
            <a:spcBef>
              <a:spcPct val="0"/>
            </a:spcBef>
            <a:spcAft>
              <a:spcPts val="400"/>
            </a:spcAft>
            <a:buFont typeface="Wingdings" panose="05000000000000000000" pitchFamily="2" charset="2"/>
            <a:buChar char="ü"/>
          </a:pPr>
          <a:r>
            <a:rPr lang="fr-FR" sz="1800" b="1" kern="1200" dirty="0">
              <a:solidFill>
                <a:schemeClr val="tx1"/>
              </a:solidFill>
              <a:latin typeface="+mn-lt"/>
              <a:ea typeface="MS Mincho" panose="02020609040205080304" pitchFamily="49" charset="-128"/>
              <a:cs typeface="Calibri" panose="020F0502020204030204" pitchFamily="34" charset="0"/>
            </a:rPr>
            <a:t>Réduction des nuisances </a:t>
          </a:r>
        </a:p>
      </dsp:txBody>
      <dsp:txXfrm>
        <a:off x="8174557" y="804082"/>
        <a:ext cx="3582109" cy="428125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2EA10-5DC7-4C18-9DB3-928818C4D23A}" type="datetimeFigureOut">
              <a:rPr lang="fr-FR" smtClean="0"/>
              <a:t>02/10/2023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0DAF3-D498-45F3-9630-C28E537DC489}" type="slidenum">
              <a:rPr lang="fr-FR" smtClean="0"/>
              <a:t>‹N°›</a:t>
            </a:fld>
            <a:endParaRPr lang="fr-FR"/>
          </a:p>
        </p:txBody>
      </p:sp>
    </p:spTree>
    <p:extLst>
      <p:ext uri="{BB962C8B-B14F-4D97-AF65-F5344CB8AC3E}">
        <p14:creationId xmlns:p14="http://schemas.microsoft.com/office/powerpoint/2010/main" val="3097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5AB7D-1250-444D-B550-590FCFE198F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5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82180">
              <a:defRPr/>
            </a:pPr>
            <a:r>
              <a:rPr lang="fr-FR" dirty="0">
                <a:latin typeface="RuckSack"/>
              </a:rPr>
              <a:t>Objet de l’association : </a:t>
            </a:r>
            <a:r>
              <a:rPr lang="fr-FR" sz="2000" dirty="0">
                <a:latin typeface="Calibri" panose="020F0502020204030204" pitchFamily="34" charset="0"/>
                <a:ea typeface="Calibri" panose="020F0502020204030204" pitchFamily="34" charset="0"/>
                <a:cs typeface="Times New Roman" panose="02020603050405020304" pitchFamily="18" charset="0"/>
              </a:rPr>
              <a:t>L’association a pour objet de maintenir et, ou améliorer les fonctionnalités environnementales des espaces agricoles et ruraux par la reconnaissance et la promotion de pratiques agricoles porteuses de services environnementaux. Elle développe notamment la valorisation économique des services environnementaux au bénéfice des exploitations agricoles engagées par le déploiement des Paiements pour Services Environnementaux (PSE). </a:t>
            </a:r>
          </a:p>
          <a:p>
            <a:pPr algn="l"/>
            <a:endParaRPr lang="fr-FR" dirty="0">
              <a:latin typeface="RuckSack"/>
            </a:endParaRPr>
          </a:p>
          <a:p>
            <a:pPr marL="184155" indent="-184155">
              <a:buFont typeface="Wingdings" panose="05000000000000000000" pitchFamily="2" charset="2"/>
              <a:buChar char="Ø"/>
            </a:pPr>
            <a:r>
              <a:rPr lang="fr-FR" dirty="0">
                <a:latin typeface="RuckSack"/>
              </a:rPr>
              <a:t>Besoin de </a:t>
            </a:r>
            <a:r>
              <a:rPr lang="fr-FR" b="1" dirty="0">
                <a:latin typeface="RuckSack"/>
              </a:rPr>
              <a:t>concilier enjeux environnemental</a:t>
            </a:r>
            <a:r>
              <a:rPr lang="fr-FR" dirty="0">
                <a:latin typeface="RuckSack"/>
              </a:rPr>
              <a:t> et </a:t>
            </a:r>
            <a:r>
              <a:rPr lang="fr-FR" b="1" dirty="0">
                <a:latin typeface="RuckSack"/>
              </a:rPr>
              <a:t>production alimentaire </a:t>
            </a:r>
          </a:p>
          <a:p>
            <a:pPr marL="184155" indent="-184155">
              <a:buFont typeface="Wingdings" panose="05000000000000000000" pitchFamily="2" charset="2"/>
              <a:buChar char="Ø"/>
            </a:pPr>
            <a:r>
              <a:rPr lang="fr-FR" dirty="0">
                <a:latin typeface="RuckSack"/>
              </a:rPr>
              <a:t> </a:t>
            </a:r>
            <a:r>
              <a:rPr lang="fr-FR" b="1" dirty="0">
                <a:latin typeface="RuckSack"/>
              </a:rPr>
              <a:t>L’Agriculture</a:t>
            </a:r>
            <a:r>
              <a:rPr lang="fr-FR" dirty="0">
                <a:latin typeface="RuckSack"/>
              </a:rPr>
              <a:t> comme </a:t>
            </a:r>
            <a:r>
              <a:rPr lang="fr-FR" b="1" dirty="0">
                <a:latin typeface="RuckSack"/>
              </a:rPr>
              <a:t>levier</a:t>
            </a:r>
            <a:r>
              <a:rPr lang="fr-FR" dirty="0">
                <a:latin typeface="RuckSack"/>
              </a:rPr>
              <a:t> d’action pour la </a:t>
            </a:r>
            <a:r>
              <a:rPr lang="fr-FR" b="1" dirty="0">
                <a:latin typeface="RuckSack"/>
              </a:rPr>
              <a:t>préservation de l’environnement </a:t>
            </a:r>
            <a:r>
              <a:rPr lang="fr-FR" dirty="0">
                <a:latin typeface="RuckSack"/>
              </a:rPr>
              <a:t>et </a:t>
            </a:r>
            <a:r>
              <a:rPr lang="fr-FR" b="1" dirty="0">
                <a:latin typeface="RuckSack"/>
              </a:rPr>
              <a:t>l’atténuation du changement climatique </a:t>
            </a:r>
          </a:p>
          <a:p>
            <a:pPr marL="184155" indent="-184155">
              <a:buFont typeface="Wingdings" panose="05000000000000000000" pitchFamily="2" charset="2"/>
              <a:buChar char="Ø"/>
            </a:pPr>
            <a:r>
              <a:rPr lang="fr-FR" dirty="0">
                <a:latin typeface="RuckSack"/>
              </a:rPr>
              <a:t>Des </a:t>
            </a:r>
            <a:r>
              <a:rPr lang="fr-FR" b="1" dirty="0">
                <a:latin typeface="RuckSack"/>
              </a:rPr>
              <a:t>entreprises</a:t>
            </a:r>
            <a:r>
              <a:rPr lang="fr-FR" dirty="0">
                <a:latin typeface="RuckSack"/>
              </a:rPr>
              <a:t> de plus en plus nombreuses à s’engager pour l’environnement de manière obligatoire ou volontaire</a:t>
            </a:r>
          </a:p>
          <a:p>
            <a:pPr marL="675231" lvl="1" indent="-184155">
              <a:buFont typeface="Wingdings" panose="05000000000000000000" pitchFamily="2" charset="2"/>
              <a:buChar char="Ø"/>
            </a:pPr>
            <a:r>
              <a:rPr lang="fr-FR" b="1" dirty="0">
                <a:latin typeface="RuckSack"/>
              </a:rPr>
              <a:t>RSE</a:t>
            </a:r>
            <a:r>
              <a:rPr lang="fr-FR" dirty="0">
                <a:latin typeface="RuckSack"/>
              </a:rPr>
              <a:t> </a:t>
            </a:r>
          </a:p>
          <a:p>
            <a:pPr marL="675231" lvl="1" indent="-184155">
              <a:buFont typeface="Wingdings" panose="05000000000000000000" pitchFamily="2" charset="2"/>
              <a:buChar char="Ø"/>
            </a:pPr>
            <a:r>
              <a:rPr lang="fr-FR" b="1" dirty="0">
                <a:latin typeface="RuckSack"/>
              </a:rPr>
              <a:t>Mécénat</a:t>
            </a:r>
            <a:r>
              <a:rPr lang="fr-FR" dirty="0">
                <a:latin typeface="RuckSack"/>
              </a:rPr>
              <a:t> (Dons déductibles d’impôt jusqu’à 60%)</a:t>
            </a:r>
          </a:p>
          <a:p>
            <a:pPr marL="675231" lvl="1" indent="-184155">
              <a:buFont typeface="Wingdings" panose="05000000000000000000" pitchFamily="2" charset="2"/>
              <a:buChar char="Ø"/>
            </a:pPr>
            <a:r>
              <a:rPr lang="fr-FR" dirty="0">
                <a:latin typeface="RuckSack"/>
              </a:rPr>
              <a:t>Parfois aussi par intérêt commercial </a:t>
            </a:r>
          </a:p>
          <a:p>
            <a:pPr algn="l"/>
            <a:endParaRPr lang="fr-FR" dirty="0">
              <a:latin typeface="RuckSack"/>
            </a:endParaRPr>
          </a:p>
          <a:p>
            <a:pPr algn="l"/>
            <a:endParaRPr lang="fr-FR" dirty="0">
              <a:latin typeface="RuckSack"/>
            </a:endParaRPr>
          </a:p>
          <a:p>
            <a:pPr algn="l"/>
            <a:r>
              <a:rPr lang="fr-FR" dirty="0">
                <a:latin typeface="RuckSack"/>
              </a:rPr>
              <a:t>Pour l’entreprise, un moyen de :</a:t>
            </a:r>
          </a:p>
          <a:p>
            <a:pPr marL="306931" indent="-306931">
              <a:buFont typeface="Wingdings" panose="05000000000000000000" pitchFamily="2" charset="2"/>
              <a:buChar char="Ø"/>
            </a:pPr>
            <a:r>
              <a:rPr lang="fr-FR" b="1" dirty="0"/>
              <a:t>Réduire / compenser son empreinte environnementale en circuit court</a:t>
            </a:r>
            <a:endParaRPr lang="fr-FR" sz="1100" dirty="0"/>
          </a:p>
          <a:p>
            <a:pPr marL="306931" indent="-306931">
              <a:buFont typeface="Wingdings" panose="05000000000000000000" pitchFamily="2" charset="2"/>
              <a:buChar char="Ø"/>
            </a:pPr>
            <a:r>
              <a:rPr lang="fr-FR" dirty="0"/>
              <a:t>Se </a:t>
            </a:r>
            <a:r>
              <a:rPr lang="fr-FR" b="1" dirty="0"/>
              <a:t>différencier</a:t>
            </a:r>
            <a:r>
              <a:rPr lang="fr-FR" dirty="0"/>
              <a:t> de la concurrence en travaillant son </a:t>
            </a:r>
            <a:r>
              <a:rPr lang="fr-FR" b="1" dirty="0">
                <a:latin typeface="RuckSack" panose="00000500000000000000"/>
              </a:rPr>
              <a:t>image de marque</a:t>
            </a:r>
          </a:p>
          <a:p>
            <a:pPr marL="306931" indent="-306931">
              <a:buFont typeface="Wingdings" panose="05000000000000000000" pitchFamily="2" charset="2"/>
              <a:buChar char="Ø"/>
            </a:pPr>
            <a:r>
              <a:rPr lang="fr-FR" dirty="0">
                <a:latin typeface="RuckSack"/>
              </a:rPr>
              <a:t>Renforcer son </a:t>
            </a:r>
            <a:r>
              <a:rPr lang="fr-FR" b="1" dirty="0">
                <a:latin typeface="RuckSack" panose="00000500000000000000"/>
              </a:rPr>
              <a:t>attractivité sur les marchés financiers</a:t>
            </a:r>
            <a:r>
              <a:rPr lang="fr-FR" dirty="0">
                <a:latin typeface="RuckSack"/>
              </a:rPr>
              <a:t>, accéder à de nouveaux marchés </a:t>
            </a:r>
          </a:p>
          <a:p>
            <a:pPr marL="306931" indent="-306931">
              <a:buFont typeface="Wingdings" panose="05000000000000000000" pitchFamily="2" charset="2"/>
              <a:buChar char="Ø"/>
            </a:pPr>
            <a:r>
              <a:rPr lang="fr-FR" dirty="0">
                <a:latin typeface="RuckSack"/>
              </a:rPr>
              <a:t>Anticiper les règlementations et aller vers des modèles plus résilients</a:t>
            </a:r>
            <a:endParaRPr lang="fr-FR" sz="1100" dirty="0">
              <a:latin typeface="RuckSack" panose="00000500000000000000"/>
            </a:endParaRPr>
          </a:p>
          <a:p>
            <a:pPr marL="306931" indent="-306931">
              <a:buFont typeface="Wingdings" panose="05000000000000000000" pitchFamily="2" charset="2"/>
              <a:buChar char="Ø"/>
            </a:pPr>
            <a:r>
              <a:rPr lang="fr-FR" dirty="0"/>
              <a:t>Renforcer son </a:t>
            </a:r>
            <a:r>
              <a:rPr lang="fr-FR" b="1" dirty="0"/>
              <a:t>attractivité</a:t>
            </a:r>
            <a:r>
              <a:rPr lang="fr-FR" dirty="0"/>
              <a:t> en travaillant sa </a:t>
            </a:r>
            <a:r>
              <a:rPr lang="fr-FR" b="1" dirty="0"/>
              <a:t>marque employeur</a:t>
            </a:r>
            <a:endParaRPr lang="fr-FR" sz="1100" b="1" dirty="0"/>
          </a:p>
          <a:p>
            <a:pPr marL="306931" indent="-306931">
              <a:buFont typeface="Wingdings" panose="05000000000000000000" pitchFamily="2" charset="2"/>
              <a:buChar char="Ø"/>
            </a:pPr>
            <a:r>
              <a:rPr lang="fr-FR" dirty="0"/>
              <a:t>Participer à la </a:t>
            </a:r>
            <a:r>
              <a:rPr lang="fr-FR" b="1" dirty="0"/>
              <a:t>qualité du territoire</a:t>
            </a:r>
            <a:r>
              <a:rPr lang="fr-FR" dirty="0"/>
              <a:t>, à son dynamisme et à son attractivité </a:t>
            </a:r>
            <a:endParaRPr lang="fr-FR" sz="1100" dirty="0"/>
          </a:p>
          <a:p>
            <a:pPr marL="306931" indent="-306931">
              <a:buFont typeface="Wingdings" panose="05000000000000000000" pitchFamily="2" charset="2"/>
              <a:buChar char="Ø"/>
            </a:pPr>
            <a:r>
              <a:rPr lang="fr-FR" dirty="0"/>
              <a:t>Renforcer son intégration sur le territoire et ses liens avec les acteurs du territoire</a:t>
            </a:r>
            <a:endParaRPr lang="fr-FR" sz="1100" dirty="0"/>
          </a:p>
          <a:p>
            <a:pPr marL="306931" indent="-306931">
              <a:buFont typeface="Wingdings" panose="05000000000000000000" pitchFamily="2" charset="2"/>
              <a:buChar char="Ø"/>
            </a:pPr>
            <a:r>
              <a:rPr lang="fr-FR" dirty="0"/>
              <a:t>Participer à un projet environnemental concret dans le cadre de sa politique RSE </a:t>
            </a:r>
            <a:endParaRPr lang="fr-FR" sz="1100" dirty="0"/>
          </a:p>
          <a:p>
            <a:pPr marL="306931" indent="-306931">
              <a:buFont typeface="Wingdings" panose="05000000000000000000" pitchFamily="2" charset="2"/>
              <a:buChar char="Ø"/>
            </a:pPr>
            <a:r>
              <a:rPr lang="fr-FR" dirty="0"/>
              <a:t>Participer aux ODD</a:t>
            </a:r>
          </a:p>
          <a:p>
            <a:pPr algn="l"/>
            <a:endParaRPr lang="fr-FR" dirty="0">
              <a:latin typeface="RuckSack"/>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F2B3D7-92D8-4407-A0B2-142837B2C38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304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600" b="1" dirty="0">
                <a:solidFill>
                  <a:srgbClr val="00745F"/>
                </a:solidFill>
                <a:latin typeface="RuckSack"/>
              </a:rPr>
              <a:t>Des structures fondatrices légitimes et attendues sur le sujet de par de leurs missions</a:t>
            </a:r>
          </a:p>
          <a:p>
            <a:pPr marL="184159" indent="-184159">
              <a:buFont typeface="Wingdings" panose="05000000000000000000" pitchFamily="2" charset="2"/>
              <a:buChar char="Ø"/>
            </a:pPr>
            <a:r>
              <a:rPr lang="fr-FR" dirty="0">
                <a:latin typeface="RuckSack"/>
              </a:rPr>
              <a:t>Accompagner les agriculteurs sur des enjeux clés tels que la transition climatique, vers des pratiques vertueuses.</a:t>
            </a:r>
          </a:p>
          <a:p>
            <a:pPr marL="184159" indent="-184159">
              <a:buFont typeface="Wingdings" panose="05000000000000000000" pitchFamily="2" charset="2"/>
              <a:buChar char="Ø"/>
            </a:pPr>
            <a:r>
              <a:rPr lang="fr-FR" dirty="0">
                <a:latin typeface="RuckSack"/>
              </a:rPr>
              <a:t>Garantir une </a:t>
            </a:r>
            <a:r>
              <a:rPr lang="fr-FR" b="1" dirty="0">
                <a:latin typeface="RuckSack"/>
              </a:rPr>
              <a:t>agriculture rémunératrice </a:t>
            </a:r>
          </a:p>
          <a:p>
            <a:pPr marL="675249" lvl="1" indent="-184159">
              <a:buFont typeface="Wingdings" panose="05000000000000000000" pitchFamily="2" charset="2"/>
              <a:buChar char="Ø"/>
            </a:pPr>
            <a:r>
              <a:rPr lang="fr-FR" dirty="0">
                <a:latin typeface="RuckSack"/>
              </a:rPr>
              <a:t>Accompagner économiquement la prise de risque et l’investissement (humain + matériel) nécessaires aux transitions environnementales</a:t>
            </a:r>
          </a:p>
          <a:p>
            <a:pPr marL="675249" lvl="1" indent="-184159">
              <a:buFont typeface="Wingdings" panose="05000000000000000000" pitchFamily="2" charset="2"/>
              <a:buChar char="Ø"/>
            </a:pPr>
            <a:r>
              <a:rPr lang="fr-FR" dirty="0">
                <a:latin typeface="RuckSack"/>
              </a:rPr>
              <a:t>Accompagner la double performance économique et environnementale</a:t>
            </a:r>
          </a:p>
          <a:p>
            <a:pPr marL="184159" indent="-184159">
              <a:buFont typeface="Wingdings" panose="05000000000000000000" pitchFamily="2" charset="2"/>
              <a:buChar char="Ø"/>
            </a:pPr>
            <a:r>
              <a:rPr lang="fr-FR" dirty="0">
                <a:latin typeface="RuckSack"/>
              </a:rPr>
              <a:t>Se positionner sur une démarche </a:t>
            </a:r>
            <a:r>
              <a:rPr lang="fr-FR" b="1" dirty="0">
                <a:latin typeface="RuckSack"/>
              </a:rPr>
              <a:t>innovante</a:t>
            </a:r>
          </a:p>
        </p:txBody>
      </p:sp>
      <p:sp>
        <p:nvSpPr>
          <p:cNvPr id="4" name="Espace réservé du numéro de diapositive 3"/>
          <p:cNvSpPr>
            <a:spLocks noGrp="1"/>
          </p:cNvSpPr>
          <p:nvPr>
            <p:ph type="sldNum" sz="quarter" idx="5"/>
          </p:nvPr>
        </p:nvSpPr>
        <p:spPr/>
        <p:txBody>
          <a:bodyPr/>
          <a:lstStyle/>
          <a:p>
            <a:pPr marL="0" marR="0" lvl="0" indent="0" algn="r" defTabSz="982180" rtl="0" eaLnBrk="1" fontAlgn="auto" latinLnBrk="0" hangingPunct="1">
              <a:lnSpc>
                <a:spcPct val="100000"/>
              </a:lnSpc>
              <a:spcBef>
                <a:spcPts val="0"/>
              </a:spcBef>
              <a:spcAft>
                <a:spcPts val="0"/>
              </a:spcAft>
              <a:buClrTx/>
              <a:buSzTx/>
              <a:buFontTx/>
              <a:buNone/>
              <a:tabLst/>
              <a:defRPr/>
            </a:pPr>
            <a:fld id="{68F2B3D7-92D8-4407-A0B2-142837B2C382}"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8218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62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8E653-33D7-40A4-B482-D187EE62F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721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Intensification des productions</a:t>
            </a:r>
          </a:p>
          <a:p>
            <a:r>
              <a:rPr lang="fr-FR" dirty="0"/>
              <a:t>- Régression de l’élevage à l’herbe</a:t>
            </a:r>
          </a:p>
          <a:p>
            <a:r>
              <a:rPr lang="fr-FR" dirty="0"/>
              <a:t>- Diminution du nombre d’agriculteur + extension de la taille des fermes</a:t>
            </a:r>
          </a:p>
          <a:p>
            <a:r>
              <a:rPr lang="fr-FR" dirty="0"/>
              <a:t>- Haies Contrainte + Perte de savoir et savoirs faire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8E653-33D7-40A4-B482-D187EE62F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606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Aussi bien d’un point de vue réglementations que politiques publiques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8E653-33D7-40A4-B482-D187EE62F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71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28c3263940_0_7:notes"/>
          <p:cNvSpPr txBox="1">
            <a:spLocks noGrp="1"/>
          </p:cNvSpPr>
          <p:nvPr>
            <p:ph type="body" idx="1"/>
          </p:nvPr>
        </p:nvSpPr>
        <p:spPr>
          <a:xfrm>
            <a:off x="673577" y="4686499"/>
            <a:ext cx="5388600" cy="443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228c3263940_0_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H" sz="1600" dirty="0">
                <a:solidFill>
                  <a:schemeClr val="bg1"/>
                </a:solidFill>
              </a:rPr>
              <a:t>PEFC est une alliance de membre nationaux créée en 1999. Cette année, nous</a:t>
            </a:r>
            <a:r>
              <a:rPr lang="fr-CH" sz="1600" baseline="0" dirty="0">
                <a:solidFill>
                  <a:schemeClr val="bg1"/>
                </a:solidFill>
              </a:rPr>
              <a:t> fêterons nos 20 ans.</a:t>
            </a:r>
            <a:endParaRPr lang="fr-CH" sz="1600" dirty="0">
              <a:solidFill>
                <a:schemeClr val="bg1"/>
              </a:solidFill>
            </a:endParaRPr>
          </a:p>
          <a:p>
            <a:r>
              <a:rPr lang="fr-CH" sz="1600" dirty="0">
                <a:solidFill>
                  <a:schemeClr val="bg1"/>
                </a:solidFill>
              </a:rPr>
              <a:t>PEFC est un système international de certification de gestion forestière durable et de chaîne de contrôle.</a:t>
            </a:r>
          </a:p>
          <a:p>
            <a:endParaRPr lang="fr-CH" sz="1600" dirty="0">
              <a:solidFill>
                <a:schemeClr val="bg1"/>
              </a:solidFill>
            </a:endParaRPr>
          </a:p>
          <a:p>
            <a:r>
              <a:rPr lang="fr-CH" sz="1600" dirty="0">
                <a:solidFill>
                  <a:schemeClr val="bg1"/>
                </a:solidFill>
              </a:rPr>
              <a:t>Aujourd’hui, 750 000 concessions forestières représentant 307 millions d’hectares et 21 600 entreprises dans 71 pays nous font confiance</a:t>
            </a:r>
          </a:p>
          <a:p>
            <a:endParaRPr lang="en-US" sz="1600" dirty="0"/>
          </a:p>
          <a:p>
            <a:r>
              <a:rPr lang="fr-CH" sz="1600" u="sng" dirty="0"/>
              <a:t>Notre ADN:</a:t>
            </a:r>
          </a:p>
          <a:p>
            <a:pPr marL="345575" indent="-345575">
              <a:buFont typeface="Arial" panose="020B0604020202020204" pitchFamily="34" charset="0"/>
              <a:buChar char="•"/>
            </a:pPr>
            <a:r>
              <a:rPr lang="fr-FR" sz="1600" dirty="0"/>
              <a:t>Système historique pour les </a:t>
            </a:r>
            <a:r>
              <a:rPr lang="fr-FR" sz="1600" dirty="0">
                <a:solidFill>
                  <a:srgbClr val="649B28"/>
                </a:solidFill>
              </a:rPr>
              <a:t>petits exploitants forestiers</a:t>
            </a:r>
          </a:p>
          <a:p>
            <a:pPr marL="345575" indent="-345575">
              <a:buFont typeface="Arial" panose="020B0604020202020204" pitchFamily="34" charset="0"/>
              <a:buChar char="•"/>
            </a:pPr>
            <a:r>
              <a:rPr lang="fr-CH" sz="1600" dirty="0"/>
              <a:t>Promouvoir la gestion durable de la forêt en termes </a:t>
            </a:r>
            <a:r>
              <a:rPr lang="fr-CH" sz="1600" dirty="0">
                <a:solidFill>
                  <a:srgbClr val="649B28"/>
                </a:solidFill>
              </a:rPr>
              <a:t>économiques, sociaux et environnementaux</a:t>
            </a:r>
          </a:p>
          <a:p>
            <a:pPr marL="345575" indent="-345575">
              <a:buFont typeface="Arial" panose="020B0604020202020204" pitchFamily="34" charset="0"/>
              <a:buChar char="•"/>
            </a:pPr>
            <a:r>
              <a:rPr lang="fr-CH" sz="1600" dirty="0"/>
              <a:t>Rendre accessible la certification à l’ensemble des concessions forestières et des chaînes de contrôle</a:t>
            </a:r>
          </a:p>
          <a:p>
            <a:pPr defTabSz="921532">
              <a:defRPr/>
            </a:pPr>
            <a:endParaRPr lang="en-GB" sz="16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06CD8F-B7ED-4A05-9FB1-A01CC0EF02CC}"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169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150">
              <a:defRPr/>
            </a:pPr>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52</a:t>
            </a:fld>
            <a:endParaRPr lang="fr-FR" dirty="0"/>
          </a:p>
        </p:txBody>
      </p:sp>
    </p:spTree>
    <p:extLst>
      <p:ext uri="{BB962C8B-B14F-4D97-AF65-F5344CB8AC3E}">
        <p14:creationId xmlns:p14="http://schemas.microsoft.com/office/powerpoint/2010/main" val="2058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150">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06CD8F-B7ED-4A05-9FB1-A01CC0EF02CC}"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890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150">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06CD8F-B7ED-4A05-9FB1-A01CC0EF02CC}"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083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592263"/>
            <a:ext cx="6140450" cy="3454400"/>
          </a:xfrm>
        </p:spPr>
      </p:sp>
      <p:sp>
        <p:nvSpPr>
          <p:cNvPr id="3" name="Espace réservé des notes 2"/>
          <p:cNvSpPr>
            <a:spLocks noGrp="1"/>
          </p:cNvSpPr>
          <p:nvPr>
            <p:ph type="body" idx="1"/>
          </p:nvPr>
        </p:nvSpPr>
        <p:spPr>
          <a:xfrm>
            <a:off x="709931" y="5238188"/>
            <a:ext cx="5679440" cy="4367843"/>
          </a:xfrm>
        </p:spPr>
        <p:txBody>
          <a:bodyPr/>
          <a:lstStyle/>
          <a:p>
            <a:endParaRPr lang="fr-FR" dirty="0">
              <a:latin typeface="Verdana" panose="020B0604030504040204" pitchFamily="34" charset="0"/>
              <a:ea typeface="Verdana" panose="020B0604030504040204" pitchFamily="34" charset="0"/>
            </a:endParaRPr>
          </a:p>
        </p:txBody>
      </p:sp>
      <p:pic>
        <p:nvPicPr>
          <p:cNvPr id="8" name="Image 7">
            <a:extLst>
              <a:ext uri="{FF2B5EF4-FFF2-40B4-BE49-F238E27FC236}">
                <a16:creationId xmlns:a16="http://schemas.microsoft.com/office/drawing/2014/main" id="{9D661F2B-1247-44B4-B2AD-8F8F4AB2F6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9874" y="8983662"/>
            <a:ext cx="898876" cy="1026510"/>
          </a:xfrm>
          <a:prstGeom prst="rect">
            <a:avLst/>
          </a:prstGeom>
        </p:spPr>
      </p:pic>
      <p:sp>
        <p:nvSpPr>
          <p:cNvPr id="9" name="Espace réservé du pied de page 8">
            <a:extLst>
              <a:ext uri="{FF2B5EF4-FFF2-40B4-BE49-F238E27FC236}">
                <a16:creationId xmlns:a16="http://schemas.microsoft.com/office/drawing/2014/main" id="{F727BC44-981A-43C3-A507-91FEC4A074D1}"/>
              </a:ext>
            </a:extLst>
          </p:cNvPr>
          <p:cNvSpPr>
            <a:spLocks noGrp="1"/>
          </p:cNvSpPr>
          <p:nvPr>
            <p:ph type="ftr" sz="quarter" idx="4"/>
          </p:nvPr>
        </p:nvSpPr>
        <p:spPr>
          <a:xfrm>
            <a:off x="473288" y="9743029"/>
            <a:ext cx="3076363" cy="3384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0" name="Espace réservé de l'en-tête 9">
            <a:extLst>
              <a:ext uri="{FF2B5EF4-FFF2-40B4-BE49-F238E27FC236}">
                <a16:creationId xmlns:a16="http://schemas.microsoft.com/office/drawing/2014/main" id="{CCEE4483-A508-493C-A2FD-589AED411434}"/>
              </a:ext>
            </a:extLst>
          </p:cNvPr>
          <p:cNvSpPr>
            <a:spLocks noGrp="1"/>
          </p:cNvSpPr>
          <p:nvPr>
            <p:ph type="hdr" sz="quarter"/>
          </p:nvPr>
        </p:nvSpPr>
        <p:spPr>
          <a:xfrm>
            <a:off x="361009" y="371829"/>
            <a:ext cx="4378834" cy="51350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02472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150">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06CD8F-B7ED-4A05-9FB1-A01CC0EF02CC}"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530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ce réservé de l'image des diapositives 1">
            <a:extLst>
              <a:ext uri="{FF2B5EF4-FFF2-40B4-BE49-F238E27FC236}">
                <a16:creationId xmlns:a16="http://schemas.microsoft.com/office/drawing/2014/main" id="{31FC2E0A-73F3-D14E-8EDA-675BE6C85529}"/>
              </a:ext>
            </a:extLst>
          </p:cNvPr>
          <p:cNvSpPr>
            <a:spLocks noGrp="1" noRot="1" noChangeAspect="1"/>
          </p:cNvSpPr>
          <p:nvPr>
            <p:ph type="sldImg"/>
          </p:nvPr>
        </p:nvSpPr>
        <p:spPr>
          <a:xfrm>
            <a:off x="-141288" y="858838"/>
            <a:ext cx="7637463" cy="4295775"/>
          </a:xfrm>
          <a:ln/>
        </p:spPr>
      </p:sp>
      <p:sp>
        <p:nvSpPr>
          <p:cNvPr id="113666" name="Espace réservé des commentaires 2">
            <a:extLst>
              <a:ext uri="{FF2B5EF4-FFF2-40B4-BE49-F238E27FC236}">
                <a16:creationId xmlns:a16="http://schemas.microsoft.com/office/drawing/2014/main" id="{A55B960A-7B00-374B-A868-EFD5DFD3FBD7}"/>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lnSpc>
                <a:spcPct val="110000"/>
              </a:lnSpc>
            </a:pPr>
            <a:r>
              <a:rPr lang="fr-FR" altLang="fr-FR" sz="1700">
                <a:solidFill>
                  <a:srgbClr val="FF9900"/>
                </a:solidFill>
                <a:latin typeface="Arial" panose="020B0604020202020204" pitchFamily="34" charset="0"/>
                <a:ea typeface="ＭＳ Ｐゴシック" panose="020B0600070205080204" pitchFamily="34" charset="-128"/>
              </a:rPr>
              <a:t>Professionnaliser les pratiques</a:t>
            </a:r>
          </a:p>
          <a:p>
            <a:pPr lvl="1" eaLnBrk="1" hangingPunct="1">
              <a:lnSpc>
                <a:spcPct val="110000"/>
              </a:lnSpc>
            </a:pPr>
            <a:r>
              <a:rPr lang="fr-FR" altLang="fr-FR" sz="1700">
                <a:solidFill>
                  <a:srgbClr val="FF9900"/>
                </a:solidFill>
                <a:latin typeface="Arial" panose="020B0604020202020204" pitchFamily="34" charset="0"/>
                <a:ea typeface="ＭＳ Ｐゴシック" panose="020B0600070205080204" pitchFamily="34" charset="-128"/>
              </a:rPr>
              <a:t>Promouvoir les chaufferies de petites à fortes puissances</a:t>
            </a:r>
          </a:p>
          <a:p>
            <a:endParaRPr lang="fr-FR" altLang="fr-FR">
              <a:latin typeface="Arial" panose="020B0604020202020204" pitchFamily="34" charset="0"/>
              <a:ea typeface="ＭＳ Ｐゴシック" panose="020B0600070205080204" pitchFamily="34" charset="-128"/>
            </a:endParaRPr>
          </a:p>
        </p:txBody>
      </p:sp>
      <p:sp>
        <p:nvSpPr>
          <p:cNvPr id="4" name="Espace réservé du numéro de diapositive 3">
            <a:extLst>
              <a:ext uri="{FF2B5EF4-FFF2-40B4-BE49-F238E27FC236}">
                <a16:creationId xmlns:a16="http://schemas.microsoft.com/office/drawing/2014/main" id="{B33F4581-921B-C44D-A6EB-076294D4FCA2}"/>
              </a:ext>
            </a:extLst>
          </p:cNvPr>
          <p:cNvSpPr>
            <a:spLocks noGrp="1"/>
          </p:cNvSpPr>
          <p:nvPr>
            <p:ph type="sldNum" sz="quarter" idx="5"/>
          </p:nvPr>
        </p:nvSpPr>
        <p:spPr/>
        <p:txBody>
          <a:bodyPr/>
          <a:lstStyle>
            <a:lvl1pPr eaLnBrk="0" hangingPunct="0">
              <a:defRPr sz="2600">
                <a:solidFill>
                  <a:schemeClr val="tx1"/>
                </a:solidFill>
                <a:latin typeface="Verdana" panose="020B0604030504040204" pitchFamily="34" charset="0"/>
                <a:ea typeface="ＭＳ Ｐゴシック" panose="020B0600070205080204" pitchFamily="34" charset="-128"/>
              </a:defRPr>
            </a:lvl1pPr>
            <a:lvl2pPr marL="804986" indent="-309610" eaLnBrk="0" hangingPunct="0">
              <a:defRPr sz="2600">
                <a:solidFill>
                  <a:schemeClr val="tx1"/>
                </a:solidFill>
                <a:latin typeface="Verdana" panose="020B0604030504040204" pitchFamily="34" charset="0"/>
                <a:ea typeface="ＭＳ Ｐゴシック" panose="020B0600070205080204" pitchFamily="34" charset="-128"/>
              </a:defRPr>
            </a:lvl2pPr>
            <a:lvl3pPr marL="1238441" indent="-247688" eaLnBrk="0" hangingPunct="0">
              <a:defRPr sz="2600">
                <a:solidFill>
                  <a:schemeClr val="tx1"/>
                </a:solidFill>
                <a:latin typeface="Verdana" panose="020B0604030504040204" pitchFamily="34" charset="0"/>
                <a:ea typeface="ＭＳ Ｐゴシック" panose="020B0600070205080204" pitchFamily="34" charset="-128"/>
              </a:defRPr>
            </a:lvl3pPr>
            <a:lvl4pPr marL="1733817" indent="-247688" eaLnBrk="0" hangingPunct="0">
              <a:defRPr sz="2600">
                <a:solidFill>
                  <a:schemeClr val="tx1"/>
                </a:solidFill>
                <a:latin typeface="Verdana" panose="020B0604030504040204" pitchFamily="34" charset="0"/>
                <a:ea typeface="ＭＳ Ｐゴシック" panose="020B0600070205080204" pitchFamily="34" charset="-128"/>
              </a:defRPr>
            </a:lvl4pPr>
            <a:lvl5pPr marL="2229193" indent="-247688" eaLnBrk="0" hangingPunct="0">
              <a:defRPr sz="2600">
                <a:solidFill>
                  <a:schemeClr val="tx1"/>
                </a:solidFill>
                <a:latin typeface="Verdana" panose="020B0604030504040204" pitchFamily="34" charset="0"/>
                <a:ea typeface="ＭＳ Ｐゴシック" panose="020B0600070205080204" pitchFamily="34" charset="-128"/>
              </a:defRPr>
            </a:lvl5pPr>
            <a:lvl6pPr marL="2724569" indent="-247688" eaLnBrk="0" fontAlgn="base" hangingPunct="0">
              <a:spcBef>
                <a:spcPct val="0"/>
              </a:spcBef>
              <a:spcAft>
                <a:spcPct val="0"/>
              </a:spcAft>
              <a:defRPr sz="2600">
                <a:solidFill>
                  <a:schemeClr val="tx1"/>
                </a:solidFill>
                <a:latin typeface="Verdana" panose="020B0604030504040204" pitchFamily="34" charset="0"/>
                <a:ea typeface="ＭＳ Ｐゴシック" panose="020B0600070205080204" pitchFamily="34" charset="-128"/>
              </a:defRPr>
            </a:lvl6pPr>
            <a:lvl7pPr marL="3219945" indent="-247688" eaLnBrk="0" fontAlgn="base" hangingPunct="0">
              <a:spcBef>
                <a:spcPct val="0"/>
              </a:spcBef>
              <a:spcAft>
                <a:spcPct val="0"/>
              </a:spcAft>
              <a:defRPr sz="2600">
                <a:solidFill>
                  <a:schemeClr val="tx1"/>
                </a:solidFill>
                <a:latin typeface="Verdana" panose="020B0604030504040204" pitchFamily="34" charset="0"/>
                <a:ea typeface="ＭＳ Ｐゴシック" panose="020B0600070205080204" pitchFamily="34" charset="-128"/>
              </a:defRPr>
            </a:lvl7pPr>
            <a:lvl8pPr marL="3715322" indent="-247688" eaLnBrk="0" fontAlgn="base" hangingPunct="0">
              <a:spcBef>
                <a:spcPct val="0"/>
              </a:spcBef>
              <a:spcAft>
                <a:spcPct val="0"/>
              </a:spcAft>
              <a:defRPr sz="2600">
                <a:solidFill>
                  <a:schemeClr val="tx1"/>
                </a:solidFill>
                <a:latin typeface="Verdana" panose="020B0604030504040204" pitchFamily="34" charset="0"/>
                <a:ea typeface="ＭＳ Ｐゴシック" panose="020B0600070205080204" pitchFamily="34" charset="-128"/>
              </a:defRPr>
            </a:lvl8pPr>
            <a:lvl9pPr marL="4210698" indent="-247688" eaLnBrk="0" fontAlgn="base" hangingPunct="0">
              <a:spcBef>
                <a:spcPct val="0"/>
              </a:spcBef>
              <a:spcAft>
                <a:spcPct val="0"/>
              </a:spcAft>
              <a:defRPr sz="2600">
                <a:solidFill>
                  <a:schemeClr val="tx1"/>
                </a:solidFill>
                <a:latin typeface="Verdana" panose="020B060403050404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BE6598-45D4-2B4A-9EF1-1FBAC7AF044F}" type="slidenum">
              <a:rPr kumimoji="0" lang="fr-FR" altLang="fr-FR"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altLang="fr-FR"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35270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Au total, le bois énergie compte au niveau national pour 36% de la production d’énergie renouvelable, avec 66% de la production de chaleur renouvelable et un peu plus de 2,5% de la production d’électricité renouvelable (Ministère de la transition énergétique, 2022).</a:t>
            </a:r>
          </a:p>
          <a:p>
            <a:endParaRPr lang="fr-FR"/>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231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000" dirty="0"/>
              <a:t>Plus de 7 000 installations</a:t>
            </a:r>
          </a:p>
          <a:p>
            <a:pPr lvl="1"/>
            <a:r>
              <a:rPr lang="fr-FR" sz="1600" dirty="0"/>
              <a:t> réparties sur tout le territoire valorisant les ressources locales des régions forestières à non forestières</a:t>
            </a:r>
          </a:p>
          <a:p>
            <a:r>
              <a:rPr lang="fr-FR" sz="2000" dirty="0"/>
              <a:t>x 2 du nombre d’installations BE et x 2,5 de la puissance installée en 10 ans</a:t>
            </a:r>
          </a:p>
          <a:p>
            <a:pPr marL="457200" lvl="1" indent="0">
              <a:buNone/>
            </a:pPr>
            <a:r>
              <a:rPr lang="fr-FR" sz="1600" dirty="0"/>
              <a:t>-&gt; verdissement des réseaux </a:t>
            </a:r>
          </a:p>
          <a:p>
            <a:r>
              <a:rPr lang="fr-FR" sz="2000" dirty="0"/>
              <a:t>Un maillage d’installations de moins de 1MW représentant plus de 80% du nombre d’installation et d’installations de plus de 1MW représentant plus de 80% de la puissance installée.</a:t>
            </a:r>
          </a:p>
          <a:p>
            <a:r>
              <a:rPr lang="fr-FR" dirty="0"/>
              <a:t>MATURE</a:t>
            </a:r>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690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-&gt; IGN, parle d’un prélèvement de 2,3 MTMS/an (étude IGN pour ADEME de 2022) – 1 à 2% des stocks par an selon les régions</a:t>
            </a:r>
          </a:p>
          <a:p>
            <a:r>
              <a:rPr lang="fr-FR" dirty="0"/>
              <a:t>Volume </a:t>
            </a:r>
            <a:r>
              <a:rPr lang="fr-FR" dirty="0" err="1"/>
              <a:t>aerien</a:t>
            </a:r>
            <a:r>
              <a:rPr lang="fr-FR" dirty="0"/>
              <a:t> 4,4 Mm »/an</a:t>
            </a:r>
          </a:p>
          <a:p>
            <a:r>
              <a:rPr lang="fr-FR" dirty="0"/>
              <a:t>En premier la Manche et second 03 Allier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Env. 150 </a:t>
            </a:r>
            <a:r>
              <a:rPr lang="fr-FR" sz="1200" dirty="0" err="1"/>
              <a:t>kTMS</a:t>
            </a:r>
            <a:r>
              <a:rPr lang="fr-FR" sz="1200" dirty="0"/>
              <a:t>/an  (214kT)</a:t>
            </a:r>
          </a:p>
          <a:p>
            <a:endParaRPr lang="fr-FR" dirty="0"/>
          </a:p>
          <a:p>
            <a:endParaRPr lang="fr-FR" dirty="0"/>
          </a:p>
          <a:p>
            <a:r>
              <a:rPr lang="fr-FR" dirty="0"/>
              <a:t>2,3*1,43 (</a:t>
            </a:r>
            <a:r>
              <a:rPr lang="fr-FR" dirty="0" err="1"/>
              <a:t>coef</a:t>
            </a:r>
            <a:r>
              <a:rPr lang="fr-FR" dirty="0"/>
              <a:t> biomasse pour MS /MH) = 3,2</a:t>
            </a:r>
          </a:p>
          <a:p>
            <a:endParaRPr lang="fr-FR" dirty="0"/>
          </a:p>
          <a:p>
            <a:r>
              <a:rPr lang="fr-FR" dirty="0" err="1"/>
              <a:t>Solagro</a:t>
            </a:r>
            <a:r>
              <a:rPr lang="fr-FR" dirty="0"/>
              <a:t> estimation 2006</a:t>
            </a:r>
          </a:p>
          <a:p>
            <a:r>
              <a:rPr lang="fr-FR" dirty="0"/>
              <a:t>BO</a:t>
            </a:r>
          </a:p>
          <a:p>
            <a:r>
              <a:rPr lang="fr-FR" dirty="0"/>
              <a:t>BIBE 65%</a:t>
            </a:r>
          </a:p>
          <a:p>
            <a:r>
              <a:rPr lang="fr-FR" dirty="0"/>
              <a:t>MB 35%</a:t>
            </a:r>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774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092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663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Concernant les réglages de la chaudière, pas de paramètre particulier à modifier, un ajustement du recyclage des gaz à la mise en service et un suivi sur les premières utilisations pourra permettre d’ajuster le fonctionnement.</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654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367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a:t>
            </a:r>
            <a:r>
              <a:rPr lang="fr-FR" sz="1200" kern="1200" dirty="0">
                <a:solidFill>
                  <a:schemeClr val="tx1"/>
                </a:solidFill>
                <a:effectLst/>
                <a:latin typeface="+mn-lt"/>
                <a:ea typeface="+mn-ea"/>
                <a:cs typeface="+mn-cs"/>
              </a:rPr>
              <a:t>Pour éviter la formation de vapeur acide du fait d’un défaut de combustion, les préconisations sont similaires à celle de la plaquette forestière à savoir : </a:t>
            </a:r>
            <a:r>
              <a:rPr lang="fr-FR" dirty="0"/>
              <a:t>Procéder au bon réglage des débits d’airs primaire et secondaire</a:t>
            </a:r>
          </a:p>
          <a:p>
            <a:r>
              <a:rPr lang="fr-FR" dirty="0"/>
              <a:t>- Nettoyer régulièrement les systèmes de traitement de fumées afin d’enlever le</a:t>
            </a:r>
          </a:p>
          <a:p>
            <a:r>
              <a:rPr lang="fr-FR" dirty="0"/>
              <a:t>dépôt de suie acide et d’éviter la corrosion</a:t>
            </a:r>
          </a:p>
          <a:p>
            <a:r>
              <a:rPr lang="fr-FR" dirty="0"/>
              <a:t>- En fonction des Valeurs Limites d’Émission (VLE) auxquelles sont soumises les</a:t>
            </a:r>
          </a:p>
          <a:p>
            <a:r>
              <a:rPr lang="fr-FR" dirty="0"/>
              <a:t>installations utiliser une chambre de combustion bas-</a:t>
            </a:r>
            <a:r>
              <a:rPr lang="fr-FR" dirty="0" err="1"/>
              <a:t>NOx</a:t>
            </a:r>
            <a:r>
              <a:rPr lang="fr-FR" dirty="0"/>
              <a:t> et/ou </a:t>
            </a:r>
            <a:r>
              <a:rPr lang="fr-FR" dirty="0" err="1"/>
              <a:t>bas-CO</a:t>
            </a:r>
            <a:r>
              <a:rPr lang="fr-FR" dirty="0"/>
              <a:t> ou installer un système de traitement de fumées (par exemple SNCR, SCR pour l’azote) pour satisfaire aux VLE</a:t>
            </a:r>
          </a:p>
          <a:p>
            <a:r>
              <a:rPr lang="fr-FR" dirty="0"/>
              <a:t>- Si utilisation régulière du bois bocager augmenter la fréquence d’entretien et de contrôle la chaudière par rapport au bois forestier</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36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pPr lvl="1">
              <a:spcBef>
                <a:spcPct val="0"/>
              </a:spcBef>
              <a:buFont typeface="Arial" pitchFamily="34" charset="0"/>
              <a:buChar char="•"/>
            </a:pPr>
            <a:r>
              <a:rPr lang="fr-FR" altLang="fr-FR" sz="1500" b="1" dirty="0">
                <a:latin typeface="Calibri" pitchFamily="34" charset="0"/>
                <a:cs typeface="Calibri" pitchFamily="34" charset="0"/>
                <a:sym typeface="Wingdings" pitchFamily="2" charset="2"/>
              </a:rPr>
              <a:t>Augmentation relativement homogène de la température </a:t>
            </a:r>
            <a:r>
              <a:rPr lang="fr-FR" altLang="fr-FR" sz="1500" dirty="0">
                <a:latin typeface="Calibri" pitchFamily="34" charset="0"/>
                <a:cs typeface="Calibri" pitchFamily="34" charset="0"/>
                <a:sym typeface="Wingdings" pitchFamily="2" charset="2"/>
              </a:rPr>
              <a:t>pour toutes les stations de Normandie</a:t>
            </a:r>
          </a:p>
          <a:p>
            <a:pPr lvl="1">
              <a:spcBef>
                <a:spcPct val="0"/>
              </a:spcBef>
              <a:buFont typeface="Arial" pitchFamily="34" charset="0"/>
              <a:buChar char="•"/>
            </a:pPr>
            <a:r>
              <a:rPr lang="fr-FR" altLang="fr-FR" sz="1500" b="1" dirty="0">
                <a:latin typeface="Calibri" pitchFamily="34" charset="0"/>
                <a:cs typeface="Calibri" pitchFamily="34" charset="0"/>
                <a:sym typeface="Wingdings" pitchFamily="2" charset="2"/>
              </a:rPr>
              <a:t>+0,3°C tous les 10 ans</a:t>
            </a:r>
          </a:p>
          <a:p>
            <a:pPr lvl="1">
              <a:spcBef>
                <a:spcPct val="0"/>
              </a:spcBef>
              <a:buFont typeface="Arial" pitchFamily="34" charset="0"/>
              <a:buChar char="•"/>
            </a:pPr>
            <a:r>
              <a:rPr lang="fr-FR" altLang="fr-FR" sz="1500" dirty="0">
                <a:latin typeface="Calibri" pitchFamily="34" charset="0"/>
                <a:cs typeface="Calibri" pitchFamily="34" charset="0"/>
                <a:sym typeface="Wingdings" pitchFamily="2" charset="2"/>
              </a:rPr>
              <a:t>Tendance semblable à celle observée sur l’ensemble de la France</a:t>
            </a:r>
          </a:p>
          <a:p>
            <a:r>
              <a:rPr lang="fr-FR" sz="1700" b="1" dirty="0"/>
              <a:t>Avancement marqué de la date de récolte </a:t>
            </a:r>
            <a:r>
              <a:rPr lang="fr-FR" sz="1700" dirty="0"/>
              <a:t>possible pour du maïs fourrage (très précoce) au cours du 21</a:t>
            </a:r>
            <a:r>
              <a:rPr lang="fr-FR" sz="1700" baseline="30000" dirty="0"/>
              <a:t>e</a:t>
            </a:r>
            <a:r>
              <a:rPr lang="fr-FR" sz="1700" dirty="0"/>
              <a:t> siècle. En année médiane, la récolte était possible mi-octobre à la fin du 20</a:t>
            </a:r>
            <a:r>
              <a:rPr lang="fr-FR" sz="1700" baseline="30000" dirty="0"/>
              <a:t>e</a:t>
            </a:r>
            <a:r>
              <a:rPr lang="fr-FR" sz="1700" dirty="0"/>
              <a:t> siècle. Elle peut intervenir fin septembre dès la première moitié du 21</a:t>
            </a:r>
            <a:r>
              <a:rPr lang="fr-FR" sz="1700" baseline="30000" dirty="0"/>
              <a:t>e</a:t>
            </a:r>
            <a:r>
              <a:rPr lang="fr-FR" sz="1700" dirty="0"/>
              <a:t> siècle et sera début septembre à la fin du 21</a:t>
            </a:r>
            <a:r>
              <a:rPr lang="fr-FR" sz="1700" baseline="30000" dirty="0"/>
              <a:t>e</a:t>
            </a:r>
            <a:r>
              <a:rPr lang="fr-FR" sz="1700" dirty="0"/>
              <a:t> siècle, voire même fin août en année extrême (minimum 1 année sur 30).</a:t>
            </a:r>
          </a:p>
          <a:p>
            <a:r>
              <a:rPr lang="fr-FR" sz="1700" dirty="0"/>
              <a:t>Cette évolution due à la hausse des températures permet d’envisager des </a:t>
            </a:r>
            <a:r>
              <a:rPr lang="fr-FR" sz="1700" b="1" dirty="0"/>
              <a:t>variétés de maïs fourrage plus tardives</a:t>
            </a:r>
            <a:r>
              <a:rPr lang="fr-FR" sz="1700" dirty="0"/>
              <a:t> à potentiel de rendement plus élevé. Mais l’exposition des cultures aux stress hydriques estivaux (à la hausse) risque de s’accroître.</a:t>
            </a:r>
          </a:p>
          <a:p>
            <a:pPr lvl="1">
              <a:spcBef>
                <a:spcPct val="0"/>
              </a:spcBef>
              <a:buFont typeface="Arial" pitchFamily="34" charset="0"/>
              <a:buChar char="•"/>
            </a:pPr>
            <a:endParaRPr lang="fr-FR" altLang="fr-FR" sz="1700" b="1" dirty="0"/>
          </a:p>
          <a:p>
            <a:r>
              <a:rPr lang="fr-FR" dirty="0"/>
              <a:t>Le Gaz carbonique (CO2), Méthane (CH4),</a:t>
            </a:r>
            <a:r>
              <a:rPr lang="fr-FR" baseline="0" dirty="0"/>
              <a:t> protoxyde d’azote (N2O), l’Ozone (O3), </a:t>
            </a:r>
            <a:r>
              <a:rPr lang="fr-FR" b="0" dirty="0" err="1"/>
              <a:t>halocarbures</a:t>
            </a:r>
            <a:r>
              <a:rPr lang="fr-FR" b="0" dirty="0"/>
              <a: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5AB18-C261-4BBE-A60B-A03E61E03077}" type="slidenum">
              <a:rPr kumimoji="0" lang="fr-FR" alt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alt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630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a:t>
            </a:r>
            <a:r>
              <a:rPr lang="fr-FR" sz="1200" kern="1200" dirty="0">
                <a:solidFill>
                  <a:schemeClr val="tx1"/>
                </a:solidFill>
                <a:effectLst/>
                <a:latin typeface="+mn-lt"/>
                <a:ea typeface="+mn-ea"/>
                <a:cs typeface="+mn-cs"/>
              </a:rPr>
              <a:t>Pour éviter la formation de vapeur acide du fait d’un défaut de combustion, les préconisations sont similaires à celle de la plaquette forestière à savoir : </a:t>
            </a:r>
            <a:r>
              <a:rPr lang="fr-FR" dirty="0"/>
              <a:t>Procéder au bon réglage des débits d’airs primaire et secondaire</a:t>
            </a:r>
          </a:p>
          <a:p>
            <a:r>
              <a:rPr lang="fr-FR" dirty="0"/>
              <a:t>- Nettoyer régulièrement les systèmes de traitement de fumées afin d’enlever le</a:t>
            </a:r>
          </a:p>
          <a:p>
            <a:r>
              <a:rPr lang="fr-FR" dirty="0"/>
              <a:t>dépôt de suie acide et d’éviter la corrosion</a:t>
            </a:r>
          </a:p>
          <a:p>
            <a:r>
              <a:rPr lang="fr-FR" dirty="0"/>
              <a:t>- En fonction des Valeurs Limites d’Émission (VLE) auxquelles sont soumises les</a:t>
            </a:r>
          </a:p>
          <a:p>
            <a:r>
              <a:rPr lang="fr-FR" dirty="0"/>
              <a:t>installations utiliser une chambre de combustion bas-</a:t>
            </a:r>
            <a:r>
              <a:rPr lang="fr-FR" dirty="0" err="1"/>
              <a:t>NOx</a:t>
            </a:r>
            <a:r>
              <a:rPr lang="fr-FR" dirty="0"/>
              <a:t> et/ou </a:t>
            </a:r>
            <a:r>
              <a:rPr lang="fr-FR" dirty="0" err="1"/>
              <a:t>bas-CO</a:t>
            </a:r>
            <a:r>
              <a:rPr lang="fr-FR" dirty="0"/>
              <a:t> ou installer un système de traitement de fumées (par exemple SNCR, SCR pour l’azote) pour satisfaire aux VLE</a:t>
            </a:r>
          </a:p>
          <a:p>
            <a:r>
              <a:rPr lang="fr-FR" dirty="0"/>
              <a:t>- Si utilisation régulière du bois bocager augmenter la fréquence d’entretien et de contrôle la chaudière par rapport au bois forestier</a:t>
            </a:r>
          </a:p>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188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808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uLnTx/>
                <a:uFillTx/>
                <a:latin typeface="Calibri" panose="020F0502020204030204"/>
                <a:ea typeface="+mn-ea"/>
                <a:cs typeface="+mn-cs"/>
              </a:rPr>
              <a:t>[Titre - Mois + année]                                                                                                      CIBE - Comité Interprofessionnel du Bois-Energie  </a:t>
            </a:r>
          </a:p>
        </p:txBody>
      </p:sp>
      <p:sp>
        <p:nvSpPr>
          <p:cNvPr id="5" name="Espace réservé du numéro de diapositive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74902-AB74-4E06-BED1-707CE79BF01E}"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74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bb00adbb12_2_0:notes"/>
          <p:cNvSpPr>
            <a:spLocks noGrp="1" noRot="1" noChangeAspect="1"/>
          </p:cNvSpPr>
          <p:nvPr>
            <p:ph type="sldImg" idx="2"/>
          </p:nvPr>
        </p:nvSpPr>
        <p:spPr>
          <a:xfrm>
            <a:off x="438150" y="706438"/>
            <a:ext cx="6286500" cy="3535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bb00adbb12_2_0:notes"/>
          <p:cNvSpPr txBox="1">
            <a:spLocks noGrp="1"/>
          </p:cNvSpPr>
          <p:nvPr>
            <p:ph type="body" idx="1"/>
          </p:nvPr>
        </p:nvSpPr>
        <p:spPr>
          <a:xfrm>
            <a:off x="716230" y="4478155"/>
            <a:ext cx="5729841" cy="4242462"/>
          </a:xfrm>
          <a:prstGeom prst="rect">
            <a:avLst/>
          </a:prstGeom>
        </p:spPr>
        <p:txBody>
          <a:bodyPr spcFirstLastPara="1" wrap="square" lIns="94753" tIns="94753" rIns="94753" bIns="94753"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5114be3bc7_6_73:notes"/>
          <p:cNvSpPr>
            <a:spLocks noGrp="1" noRot="1" noChangeAspect="1"/>
          </p:cNvSpPr>
          <p:nvPr>
            <p:ph type="sldImg" idx="2"/>
          </p:nvPr>
        </p:nvSpPr>
        <p:spPr>
          <a:xfrm>
            <a:off x="438150" y="706438"/>
            <a:ext cx="6286500" cy="3535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5114be3bc7_6_73:notes"/>
          <p:cNvSpPr txBox="1">
            <a:spLocks noGrp="1"/>
          </p:cNvSpPr>
          <p:nvPr>
            <p:ph type="body" idx="1"/>
          </p:nvPr>
        </p:nvSpPr>
        <p:spPr>
          <a:xfrm>
            <a:off x="716230" y="4478155"/>
            <a:ext cx="5729841" cy="4242462"/>
          </a:xfrm>
          <a:prstGeom prst="rect">
            <a:avLst/>
          </a:prstGeom>
        </p:spPr>
        <p:txBody>
          <a:bodyPr spcFirstLastPara="1" wrap="square" lIns="94753" tIns="94753" rIns="94753" bIns="94753"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5114be3bc7_1_11:notes"/>
          <p:cNvSpPr>
            <a:spLocks noGrp="1" noRot="1" noChangeAspect="1"/>
          </p:cNvSpPr>
          <p:nvPr>
            <p:ph type="sldImg" idx="2"/>
          </p:nvPr>
        </p:nvSpPr>
        <p:spPr>
          <a:xfrm>
            <a:off x="438150" y="706438"/>
            <a:ext cx="6286500" cy="3535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5114be3bc7_1_11:notes"/>
          <p:cNvSpPr txBox="1">
            <a:spLocks noGrp="1"/>
          </p:cNvSpPr>
          <p:nvPr>
            <p:ph type="body" idx="1"/>
          </p:nvPr>
        </p:nvSpPr>
        <p:spPr>
          <a:xfrm>
            <a:off x="716230" y="4478155"/>
            <a:ext cx="5729841" cy="4242462"/>
          </a:xfrm>
          <a:prstGeom prst="rect">
            <a:avLst/>
          </a:prstGeom>
        </p:spPr>
        <p:txBody>
          <a:bodyPr spcFirstLastPara="1" wrap="square" lIns="94753" tIns="94753" rIns="94753" bIns="94753"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5AB18-C261-4BBE-A60B-A03E61E03077}" type="slidenum">
              <a:rPr kumimoji="0" lang="fr-FR" alt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alt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88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5AB18-C261-4BBE-A60B-A03E61E03077}" type="slidenum">
              <a:rPr kumimoji="0" lang="fr-FR" alt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alt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88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3675" y="792163"/>
            <a:ext cx="7034213" cy="3956050"/>
          </a:xfrm>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5AB18-C261-4BBE-A60B-A03E61E03077}" type="slidenum">
              <a:rPr kumimoji="0" lang="fr-FR" alt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alt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27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Master" Target="../slideMasters/slideMaster1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sv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Master" Target="../slideMasters/slideMaster1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16.svg"/><Relationship Id="rId10"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3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1.xml"/><Relationship Id="rId4"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0.svg"/><Relationship Id="rId2" Type="http://schemas.openxmlformats.org/officeDocument/2006/relationships/image" Target="../media/image46.png"/><Relationship Id="rId1" Type="http://schemas.openxmlformats.org/officeDocument/2006/relationships/slideMaster" Target="../slideMasters/slideMaster11.xml"/><Relationship Id="rId6" Type="http://schemas.openxmlformats.org/officeDocument/2006/relationships/image" Target="../media/image29.png"/><Relationship Id="rId5" Type="http://schemas.openxmlformats.org/officeDocument/2006/relationships/image" Target="../media/image49.svg"/><Relationship Id="rId4" Type="http://schemas.openxmlformats.org/officeDocument/2006/relationships/image" Target="../media/image4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18" Type="http://schemas.openxmlformats.org/officeDocument/2006/relationships/image" Target="../media/image59.png"/><Relationship Id="rId26" Type="http://schemas.openxmlformats.org/officeDocument/2006/relationships/image" Target="../media/image26.png"/><Relationship Id="rId3" Type="http://schemas.openxmlformats.org/officeDocument/2006/relationships/image" Target="../media/image52.svg"/><Relationship Id="rId21" Type="http://schemas.openxmlformats.org/officeDocument/2006/relationships/image" Target="../media/image61.svg"/><Relationship Id="rId7" Type="http://schemas.openxmlformats.org/officeDocument/2006/relationships/image" Target="../media/image20.svg"/><Relationship Id="rId12" Type="http://schemas.openxmlformats.org/officeDocument/2006/relationships/image" Target="../media/image55.png"/><Relationship Id="rId17" Type="http://schemas.openxmlformats.org/officeDocument/2006/relationships/image" Target="../media/image58.svg"/><Relationship Id="rId25" Type="http://schemas.openxmlformats.org/officeDocument/2006/relationships/image" Target="../media/image40.svg"/><Relationship Id="rId2" Type="http://schemas.openxmlformats.org/officeDocument/2006/relationships/image" Target="../media/image51.png"/><Relationship Id="rId16" Type="http://schemas.openxmlformats.org/officeDocument/2006/relationships/image" Target="../media/image57.png"/><Relationship Id="rId20" Type="http://schemas.openxmlformats.org/officeDocument/2006/relationships/image" Target="../media/image48.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9.png"/><Relationship Id="rId5" Type="http://schemas.openxmlformats.org/officeDocument/2006/relationships/image" Target="../media/image18.svg"/><Relationship Id="rId15" Type="http://schemas.openxmlformats.org/officeDocument/2006/relationships/image" Target="../media/image38.svg"/><Relationship Id="rId23" Type="http://schemas.openxmlformats.org/officeDocument/2006/relationships/image" Target="../media/image63.svg"/><Relationship Id="rId10" Type="http://schemas.openxmlformats.org/officeDocument/2006/relationships/image" Target="../media/image23.png"/><Relationship Id="rId19" Type="http://schemas.openxmlformats.org/officeDocument/2006/relationships/image" Target="../media/image60.svg"/><Relationship Id="rId4" Type="http://schemas.openxmlformats.org/officeDocument/2006/relationships/image" Target="../media/image17.png"/><Relationship Id="rId9" Type="http://schemas.openxmlformats.org/officeDocument/2006/relationships/image" Target="../media/image54.svg"/><Relationship Id="rId14" Type="http://schemas.openxmlformats.org/officeDocument/2006/relationships/image" Target="../media/image37.png"/><Relationship Id="rId22" Type="http://schemas.openxmlformats.org/officeDocument/2006/relationships/image" Target="../media/image6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g"/><Relationship Id="rId1" Type="http://schemas.openxmlformats.org/officeDocument/2006/relationships/slideMaster" Target="../slideMasters/slideMaster12.xml"/><Relationship Id="rId5" Type="http://schemas.openxmlformats.org/officeDocument/2006/relationships/image" Target="../media/image68.jpg"/><Relationship Id="rId4" Type="http://schemas.openxmlformats.org/officeDocument/2006/relationships/image" Target="../media/image67.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3.xml"/><Relationship Id="rId5" Type="http://schemas.openxmlformats.org/officeDocument/2006/relationships/image" Target="../media/image75.png"/><Relationship Id="rId4" Type="http://schemas.openxmlformats.org/officeDocument/2006/relationships/image" Target="../media/image7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Master" Target="../slideMasters/slideMaster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60934B-7C0F-4D73-9681-ED03DE26071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061613B-43DD-4B7C-BFFB-24623C671A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2EBF886-FE25-4D2A-9418-C660DEA30A81}"/>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1858B116-E7EC-4E0D-AD4E-1046D346B2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83C65C-3686-4540-A0D9-3B36BCAD4F7E}"/>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177557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35399A-1847-4606-90C3-718586AE1BB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AEB939-90AD-4601-822A-D125624D001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1F3E35-D080-4BED-BE3D-B59BCA01C134}"/>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C6941A0B-1210-4706-8952-7F63A23BA5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4DEAF9-A427-4905-AB78-C95BE03AE33D}"/>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128053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BE4E847-BC31-4D0A-A154-19EAA36E8CC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3A595F7-E515-49A9-9E05-305EB6F63D5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2E55D4-527C-484B-9ABD-D18B782ABCB0}"/>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49D18E0A-0307-4404-BAFE-52B6060DD9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9BE2C2-B630-41DA-BB7B-74EA8BCE6F4D}"/>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183359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Vert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cxnSp>
        <p:nvCxnSpPr>
          <p:cNvPr id="8" name="Connecteur droit 7">
            <a:extLst>
              <a:ext uri="{FF2B5EF4-FFF2-40B4-BE49-F238E27FC236}">
                <a16:creationId xmlns:a16="http://schemas.microsoft.com/office/drawing/2014/main" id="{046D5FAF-6E15-414C-81A4-5493C47ED149}"/>
              </a:ext>
            </a:extLst>
          </p:cNvPr>
          <p:cNvCxnSpPr>
            <a:cxnSpLocks/>
          </p:cNvCxnSpPr>
          <p:nvPr/>
        </p:nvCxnSpPr>
        <p:spPr>
          <a:xfrm>
            <a:off x="827797" y="1116942"/>
            <a:ext cx="10285403" cy="2116"/>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pic>
        <p:nvPicPr>
          <p:cNvPr id="10" name="Image 9">
            <a:extLst>
              <a:ext uri="{FF2B5EF4-FFF2-40B4-BE49-F238E27FC236}">
                <a16:creationId xmlns:a16="http://schemas.microsoft.com/office/drawing/2014/main" id="{E98898B6-034D-91BF-AD94-B0F7E3BB9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3893" y="5787945"/>
            <a:ext cx="783819" cy="794691"/>
          </a:xfrm>
          <a:prstGeom prst="rect">
            <a:avLst/>
          </a:prstGeom>
        </p:spPr>
      </p:pic>
      <p:grpSp>
        <p:nvGrpSpPr>
          <p:cNvPr id="4" name="Group 30">
            <a:extLst>
              <a:ext uri="{FF2B5EF4-FFF2-40B4-BE49-F238E27FC236}">
                <a16:creationId xmlns:a16="http://schemas.microsoft.com/office/drawing/2014/main" id="{81267CBA-77CB-00C0-45B8-F5C93F96184D}"/>
              </a:ext>
            </a:extLst>
          </p:cNvPr>
          <p:cNvGrpSpPr>
            <a:grpSpLocks/>
          </p:cNvGrpSpPr>
          <p:nvPr userDrawn="1"/>
        </p:nvGrpSpPr>
        <p:grpSpPr bwMode="auto">
          <a:xfrm>
            <a:off x="1168400" y="6525623"/>
            <a:ext cx="11023600" cy="332372"/>
            <a:chOff x="552" y="3969"/>
            <a:chExt cx="5208" cy="351"/>
          </a:xfrm>
        </p:grpSpPr>
        <p:sp>
          <p:nvSpPr>
            <p:cNvPr id="5" name="AutoShape 31">
              <a:extLst>
                <a:ext uri="{FF2B5EF4-FFF2-40B4-BE49-F238E27FC236}">
                  <a16:creationId xmlns:a16="http://schemas.microsoft.com/office/drawing/2014/main" id="{2F9CD1EA-8D4C-1C4D-10FE-BDC84EE2AE06}"/>
                </a:ext>
              </a:extLst>
            </p:cNvPr>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7" name="Rectangle 32">
              <a:extLst>
                <a:ext uri="{FF2B5EF4-FFF2-40B4-BE49-F238E27FC236}">
                  <a16:creationId xmlns:a16="http://schemas.microsoft.com/office/drawing/2014/main" id="{AAB21D62-99AD-8456-561E-86DD5E5FCAC4}"/>
                </a:ext>
              </a:extLst>
            </p:cNvPr>
            <p:cNvSpPr>
              <a:spLocks noChangeArrowheads="1"/>
            </p:cNvSpPr>
            <p:nvPr userDrawn="1"/>
          </p:nvSpPr>
          <p:spPr bwMode="auto">
            <a:xfrm>
              <a:off x="825" y="3969"/>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sz="1000" b="0" dirty="0">
                  <a:solidFill>
                    <a:schemeClr val="bg1"/>
                  </a:solidFill>
                  <a:effectLst/>
                </a:rPr>
                <a:t>La haie et ses valorisations économiques – Repentigny le 21/09/2023</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algn="l">
                <a:defRPr/>
              </a:pPr>
              <a:endParaRPr lang="fr-FR" altLang="fr-FR" sz="1000" b="0" dirty="0">
                <a:solidFill>
                  <a:schemeClr val="bg1"/>
                </a:solidFill>
                <a:effectLst/>
              </a:endParaRPr>
            </a:p>
          </p:txBody>
        </p:sp>
      </p:grpSp>
    </p:spTree>
    <p:extLst>
      <p:ext uri="{BB962C8B-B14F-4D97-AF65-F5344CB8AC3E}">
        <p14:creationId xmlns:p14="http://schemas.microsoft.com/office/powerpoint/2010/main" val="1711352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Vert_titre1">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778345"/>
            <a:ext cx="11473817" cy="3794040"/>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89115"/>
            <a:ext cx="10692000" cy="1015200"/>
          </a:xfrm>
        </p:spPr>
        <p:txBody>
          <a:bodyPr anchor="b">
            <a:normAutofit/>
          </a:bodyPr>
          <a:lstStyle>
            <a:lvl1pPr algn="l">
              <a:defRPr sz="32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8897"/>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10" name="Imag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50000" r="43265"/>
          <a:stretch/>
        </p:blipFill>
        <p:spPr>
          <a:xfrm>
            <a:off x="616018" y="6062883"/>
            <a:ext cx="1007684" cy="264664"/>
          </a:xfrm>
          <a:prstGeom prst="rect">
            <a:avLst/>
          </a:prstGeom>
        </p:spPr>
      </p:pic>
      <p:sp>
        <p:nvSpPr>
          <p:cNvPr id="12" name="ZoneTexte 11"/>
          <p:cNvSpPr txBox="1"/>
          <p:nvPr userDrawn="1"/>
        </p:nvSpPr>
        <p:spPr>
          <a:xfrm>
            <a:off x="581835" y="5814211"/>
            <a:ext cx="2639929" cy="276999"/>
          </a:xfrm>
          <a:prstGeom prst="rect">
            <a:avLst/>
          </a:prstGeom>
          <a:noFill/>
        </p:spPr>
        <p:txBody>
          <a:bodyPr wrap="square" rtlCol="0">
            <a:spAutoFit/>
          </a:bodyPr>
          <a:lstStyle/>
          <a:p>
            <a:r>
              <a:rPr lang="fr-FR" sz="1200" dirty="0">
                <a:solidFill>
                  <a:schemeClr val="bg1"/>
                </a:solidFill>
                <a:latin typeface="DIN Next Slab Pro" pitchFamily="18" charset="0"/>
              </a:rPr>
              <a:t>normandie.chambres-agriculture.fr</a:t>
            </a:r>
          </a:p>
        </p:txBody>
      </p:sp>
      <p:pic>
        <p:nvPicPr>
          <p:cNvPr id="13" name="Imag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8" t="22953" r="384" b="48347"/>
          <a:stretch/>
        </p:blipFill>
        <p:spPr>
          <a:xfrm>
            <a:off x="359092" y="285616"/>
            <a:ext cx="11473817" cy="2492730"/>
          </a:xfrm>
          <a:prstGeom prst="rect">
            <a:avLst/>
          </a:prstGeom>
        </p:spPr>
      </p:pic>
      <p:sp>
        <p:nvSpPr>
          <p:cNvPr id="14" name="Rectangle 13">
            <a:extLst>
              <a:ext uri="{FF2B5EF4-FFF2-40B4-BE49-F238E27FC236}">
                <a16:creationId xmlns:a16="http://schemas.microsoft.com/office/drawing/2014/main" id="{31D427EE-B9CB-483A-B5CF-2F86322DAEF4}"/>
              </a:ext>
            </a:extLst>
          </p:cNvPr>
          <p:cNvSpPr/>
          <p:nvPr userDrawn="1"/>
        </p:nvSpPr>
        <p:spPr>
          <a:xfrm>
            <a:off x="359092" y="285615"/>
            <a:ext cx="11473816" cy="2492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i="1" u="sng" dirty="0"/>
          </a:p>
        </p:txBody>
      </p:sp>
      <p:pic>
        <p:nvPicPr>
          <p:cNvPr id="4" name="Image 3">
            <a:extLst>
              <a:ext uri="{FF2B5EF4-FFF2-40B4-BE49-F238E27FC236}">
                <a16:creationId xmlns:a16="http://schemas.microsoft.com/office/drawing/2014/main" id="{648E576A-E2A7-50E0-E5EE-7AA75C73B5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3911" y="4912622"/>
            <a:ext cx="1582701" cy="1604654"/>
          </a:xfrm>
          <a:prstGeom prst="rect">
            <a:avLst/>
          </a:prstGeom>
        </p:spPr>
      </p:pic>
    </p:spTree>
    <p:extLst>
      <p:ext uri="{BB962C8B-B14F-4D97-AF65-F5344CB8AC3E}">
        <p14:creationId xmlns:p14="http://schemas.microsoft.com/office/powerpoint/2010/main" val="79204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Vert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cxnSp>
        <p:nvCxnSpPr>
          <p:cNvPr id="8" name="Connecteur droit 7">
            <a:extLst>
              <a:ext uri="{FF2B5EF4-FFF2-40B4-BE49-F238E27FC236}">
                <a16:creationId xmlns:a16="http://schemas.microsoft.com/office/drawing/2014/main" id="{046D5FAF-6E15-414C-81A4-5493C47ED149}"/>
              </a:ext>
            </a:extLst>
          </p:cNvPr>
          <p:cNvCxnSpPr>
            <a:cxnSpLocks/>
          </p:cNvCxnSpPr>
          <p:nvPr/>
        </p:nvCxnSpPr>
        <p:spPr>
          <a:xfrm>
            <a:off x="827797" y="1116942"/>
            <a:ext cx="10285403" cy="2116"/>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pic>
        <p:nvPicPr>
          <p:cNvPr id="10" name="Image 9">
            <a:extLst>
              <a:ext uri="{FF2B5EF4-FFF2-40B4-BE49-F238E27FC236}">
                <a16:creationId xmlns:a16="http://schemas.microsoft.com/office/drawing/2014/main" id="{E98898B6-034D-91BF-AD94-B0F7E3BB9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3893" y="5787945"/>
            <a:ext cx="783819" cy="794691"/>
          </a:xfrm>
          <a:prstGeom prst="rect">
            <a:avLst/>
          </a:prstGeom>
        </p:spPr>
      </p:pic>
      <p:grpSp>
        <p:nvGrpSpPr>
          <p:cNvPr id="4" name="Group 30">
            <a:extLst>
              <a:ext uri="{FF2B5EF4-FFF2-40B4-BE49-F238E27FC236}">
                <a16:creationId xmlns:a16="http://schemas.microsoft.com/office/drawing/2014/main" id="{81267CBA-77CB-00C0-45B8-F5C93F96184D}"/>
              </a:ext>
            </a:extLst>
          </p:cNvPr>
          <p:cNvGrpSpPr>
            <a:grpSpLocks/>
          </p:cNvGrpSpPr>
          <p:nvPr userDrawn="1"/>
        </p:nvGrpSpPr>
        <p:grpSpPr bwMode="auto">
          <a:xfrm>
            <a:off x="1168400" y="6525623"/>
            <a:ext cx="11023600" cy="332372"/>
            <a:chOff x="552" y="3969"/>
            <a:chExt cx="5208" cy="351"/>
          </a:xfrm>
        </p:grpSpPr>
        <p:sp>
          <p:nvSpPr>
            <p:cNvPr id="5" name="AutoShape 31">
              <a:extLst>
                <a:ext uri="{FF2B5EF4-FFF2-40B4-BE49-F238E27FC236}">
                  <a16:creationId xmlns:a16="http://schemas.microsoft.com/office/drawing/2014/main" id="{2F9CD1EA-8D4C-1C4D-10FE-BDC84EE2AE06}"/>
                </a:ext>
              </a:extLst>
            </p:cNvPr>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7" name="Rectangle 32">
              <a:extLst>
                <a:ext uri="{FF2B5EF4-FFF2-40B4-BE49-F238E27FC236}">
                  <a16:creationId xmlns:a16="http://schemas.microsoft.com/office/drawing/2014/main" id="{AAB21D62-99AD-8456-561E-86DD5E5FCAC4}"/>
                </a:ext>
              </a:extLst>
            </p:cNvPr>
            <p:cNvSpPr>
              <a:spLocks noChangeArrowheads="1"/>
            </p:cNvSpPr>
            <p:nvPr userDrawn="1"/>
          </p:nvSpPr>
          <p:spPr bwMode="auto">
            <a:xfrm>
              <a:off x="825" y="3969"/>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sz="1000" b="0" dirty="0">
                  <a:solidFill>
                    <a:schemeClr val="bg1"/>
                  </a:solidFill>
                  <a:effectLst/>
                </a:rPr>
                <a:t>La haie et ses valorisations économiques – Repentigny le 21/09/2023</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algn="l">
                <a:defRPr/>
              </a:pPr>
              <a:endParaRPr lang="fr-FR" altLang="fr-FR" sz="1000" b="0" dirty="0">
                <a:solidFill>
                  <a:schemeClr val="bg1"/>
                </a:solidFill>
                <a:effectLst/>
              </a:endParaRPr>
            </a:p>
          </p:txBody>
        </p:sp>
      </p:grpSp>
    </p:spTree>
    <p:extLst>
      <p:ext uri="{BB962C8B-B14F-4D97-AF65-F5344CB8AC3E}">
        <p14:creationId xmlns:p14="http://schemas.microsoft.com/office/powerpoint/2010/main" val="2407646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Vert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571500" indent="-571500">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1062001" y="1476000"/>
            <a:ext cx="4914000" cy="4428000"/>
          </a:xfrm>
        </p:spPr>
        <p:txBody>
          <a:bodyPr>
            <a:normAutofit/>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sp>
        <p:nvSpPr>
          <p:cNvPr id="5" name="Espace réservé du contenu 4">
            <a:extLst>
              <a:ext uri="{FF2B5EF4-FFF2-40B4-BE49-F238E27FC236}">
                <a16:creationId xmlns:a16="http://schemas.microsoft.com/office/drawing/2014/main" id="{F56B330C-B04C-4CAF-810C-14B032CC5607}"/>
              </a:ext>
            </a:extLst>
          </p:cNvPr>
          <p:cNvSpPr>
            <a:spLocks noGrp="1"/>
          </p:cNvSpPr>
          <p:nvPr>
            <p:ph sz="quarter" idx="13"/>
          </p:nvPr>
        </p:nvSpPr>
        <p:spPr>
          <a:xfrm>
            <a:off x="6198138" y="1471254"/>
            <a:ext cx="4914000" cy="4428000"/>
          </a:xfrm>
        </p:spPr>
        <p:txBody>
          <a:bodyPr/>
          <a:lstStyle>
            <a:lvl1pPr>
              <a:defRPr sz="22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EA08483F-D378-4D94-94CC-9AEBFD5034F0}"/>
              </a:ext>
            </a:extLst>
          </p:cNvPr>
          <p:cNvCxnSpPr>
            <a:cxnSpLocks/>
          </p:cNvCxnSpPr>
          <p:nvPr/>
        </p:nvCxnSpPr>
        <p:spPr>
          <a:xfrm>
            <a:off x="827797" y="1116942"/>
            <a:ext cx="10285403" cy="2116"/>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pic>
        <p:nvPicPr>
          <p:cNvPr id="8" name="Image 7">
            <a:extLst>
              <a:ext uri="{FF2B5EF4-FFF2-40B4-BE49-F238E27FC236}">
                <a16:creationId xmlns:a16="http://schemas.microsoft.com/office/drawing/2014/main" id="{F5748ACF-B675-8B66-213C-AE8498C7E7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3893" y="5787945"/>
            <a:ext cx="783819" cy="794691"/>
          </a:xfrm>
          <a:prstGeom prst="rect">
            <a:avLst/>
          </a:prstGeom>
        </p:spPr>
      </p:pic>
    </p:spTree>
    <p:extLst>
      <p:ext uri="{BB962C8B-B14F-4D97-AF65-F5344CB8AC3E}">
        <p14:creationId xmlns:p14="http://schemas.microsoft.com/office/powerpoint/2010/main" val="379790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Contenu_et_bandea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B8C0B89-073F-4965-A41D-C1C64348AB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179" y="550719"/>
            <a:ext cx="739406" cy="6264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a:xfrm>
            <a:off x="3434500" y="1203968"/>
            <a:ext cx="8473970" cy="864000"/>
          </a:xfrm>
        </p:spPr>
        <p:txBody>
          <a:bodyPr/>
          <a:lstStyle>
            <a:lvl1pPr marL="0" indent="0">
              <a:buFontTx/>
              <a:buNone/>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3434500" y="2095595"/>
            <a:ext cx="8188272" cy="4428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12" name="Imag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41021" t="-1" r="27225" b="5890"/>
          <a:stretch/>
        </p:blipFill>
        <p:spPr>
          <a:xfrm>
            <a:off x="296645" y="-3"/>
            <a:ext cx="2956940" cy="6572533"/>
          </a:xfrm>
          <a:prstGeom prst="rect">
            <a:avLst/>
          </a:prstGeom>
        </p:spPr>
      </p:pic>
      <p:sp>
        <p:nvSpPr>
          <p:cNvPr id="13" name="Rectangle 12">
            <a:extLst>
              <a:ext uri="{FF2B5EF4-FFF2-40B4-BE49-F238E27FC236}">
                <a16:creationId xmlns:a16="http://schemas.microsoft.com/office/drawing/2014/main" id="{31D427EE-B9CB-483A-B5CF-2F86322DAEF4}"/>
              </a:ext>
            </a:extLst>
          </p:cNvPr>
          <p:cNvSpPr/>
          <p:nvPr userDrawn="1"/>
        </p:nvSpPr>
        <p:spPr>
          <a:xfrm>
            <a:off x="375592" y="2727832"/>
            <a:ext cx="2799046" cy="3101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Insérer une photo </a:t>
            </a:r>
            <a:br>
              <a:rPr lang="fr-FR" i="1" dirty="0"/>
            </a:br>
            <a:r>
              <a:rPr lang="fr-FR" i="1" dirty="0"/>
              <a:t>de votre choix </a:t>
            </a:r>
            <a:br>
              <a:rPr lang="fr-FR" i="1" dirty="0"/>
            </a:br>
            <a:r>
              <a:rPr lang="fr-FR" i="1" dirty="0"/>
              <a:t>sur ce cadre gris </a:t>
            </a:r>
            <a:br>
              <a:rPr lang="fr-FR" i="1" dirty="0"/>
            </a:br>
            <a:r>
              <a:rPr lang="fr-FR" i="1" u="sng" dirty="0"/>
              <a:t>en respectant</a:t>
            </a:r>
            <a:br>
              <a:rPr lang="fr-FR" i="1" u="sng" dirty="0"/>
            </a:br>
            <a:r>
              <a:rPr lang="fr-FR" i="1" u="sng" dirty="0"/>
              <a:t>les dimensions</a:t>
            </a:r>
          </a:p>
        </p:txBody>
      </p:sp>
      <p:pic>
        <p:nvPicPr>
          <p:cNvPr id="7" name="Image 6">
            <a:extLst>
              <a:ext uri="{FF2B5EF4-FFF2-40B4-BE49-F238E27FC236}">
                <a16:creationId xmlns:a16="http://schemas.microsoft.com/office/drawing/2014/main" id="{BA9790FC-1733-82E9-74D6-B8113327FB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93893" y="5787945"/>
            <a:ext cx="783819" cy="794691"/>
          </a:xfrm>
          <a:prstGeom prst="rect">
            <a:avLst/>
          </a:prstGeom>
        </p:spPr>
      </p:pic>
    </p:spTree>
    <p:extLst>
      <p:ext uri="{BB962C8B-B14F-4D97-AF65-F5344CB8AC3E}">
        <p14:creationId xmlns:p14="http://schemas.microsoft.com/office/powerpoint/2010/main" val="681548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Vert_titre_2">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538" t="22953" r="384" b="28704"/>
          <a:stretch/>
        </p:blipFill>
        <p:spPr>
          <a:xfrm>
            <a:off x="359092" y="285616"/>
            <a:ext cx="11473817" cy="4198767"/>
          </a:xfrm>
          <a:prstGeom prst="rect">
            <a:avLst/>
          </a:prstGeom>
        </p:spPr>
      </p:pic>
      <p:sp>
        <p:nvSpPr>
          <p:cNvPr id="15" name="Rectangle 14">
            <a:extLst>
              <a:ext uri="{FF2B5EF4-FFF2-40B4-BE49-F238E27FC236}">
                <a16:creationId xmlns:a16="http://schemas.microsoft.com/office/drawing/2014/main" id="{31D427EE-B9CB-483A-B5CF-2F86322DAEF4}"/>
              </a:ext>
            </a:extLst>
          </p:cNvPr>
          <p:cNvSpPr/>
          <p:nvPr userDrawn="1"/>
        </p:nvSpPr>
        <p:spPr>
          <a:xfrm>
            <a:off x="359092" y="285615"/>
            <a:ext cx="11473816" cy="2492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Insérer une photo de votre choix sur ce cadre gris </a:t>
            </a:r>
            <a:r>
              <a:rPr lang="fr-FR" i="1" u="sng" dirty="0"/>
              <a:t>en respectant les dimensions</a:t>
            </a:r>
          </a:p>
        </p:txBody>
      </p:sp>
      <p:sp>
        <p:nvSpPr>
          <p:cNvPr id="7" name="Shape_0">
            <a:extLst>
              <a:ext uri="{FF2B5EF4-FFF2-40B4-BE49-F238E27FC236}">
                <a16:creationId xmlns:a16="http://schemas.microsoft.com/office/drawing/2014/main" id="{0B7979F6-1BC2-4E8B-A0A3-CA8E3502F784}"/>
              </a:ext>
            </a:extLst>
          </p:cNvPr>
          <p:cNvSpPr/>
          <p:nvPr/>
        </p:nvSpPr>
        <p:spPr>
          <a:xfrm>
            <a:off x="359092" y="4484383"/>
            <a:ext cx="11473817" cy="2088001"/>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669600" y="2790000"/>
            <a:ext cx="10692000" cy="1015200"/>
          </a:xfrm>
        </p:spPr>
        <p:txBody>
          <a:bodyPr anchor="b">
            <a:normAutofit/>
          </a:bodyPr>
          <a:lstStyle>
            <a:lvl1pPr algn="l">
              <a:defRPr sz="32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668546" y="3817475"/>
            <a:ext cx="9513937" cy="522611"/>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12" name="Imag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t="50000" r="43265"/>
          <a:stretch/>
        </p:blipFill>
        <p:spPr>
          <a:xfrm>
            <a:off x="616018" y="6062883"/>
            <a:ext cx="1007684" cy="264664"/>
          </a:xfrm>
          <a:prstGeom prst="rect">
            <a:avLst/>
          </a:prstGeom>
        </p:spPr>
      </p:pic>
      <p:sp>
        <p:nvSpPr>
          <p:cNvPr id="13" name="ZoneTexte 12"/>
          <p:cNvSpPr txBox="1"/>
          <p:nvPr userDrawn="1"/>
        </p:nvSpPr>
        <p:spPr>
          <a:xfrm>
            <a:off x="581835" y="5814211"/>
            <a:ext cx="2639929" cy="276999"/>
          </a:xfrm>
          <a:prstGeom prst="rect">
            <a:avLst/>
          </a:prstGeom>
          <a:noFill/>
        </p:spPr>
        <p:txBody>
          <a:bodyPr wrap="square" rtlCol="0">
            <a:spAutoFit/>
          </a:bodyPr>
          <a:lstStyle/>
          <a:p>
            <a:r>
              <a:rPr lang="fr-FR" sz="1200" dirty="0">
                <a:solidFill>
                  <a:schemeClr val="bg1"/>
                </a:solidFill>
                <a:latin typeface="DIN Next Slab Pro" pitchFamily="18" charset="0"/>
              </a:rPr>
              <a:t>normandie.chambres-agriculture.fr</a:t>
            </a:r>
          </a:p>
        </p:txBody>
      </p:sp>
      <p:pic>
        <p:nvPicPr>
          <p:cNvPr id="4" name="Image 3">
            <a:extLst>
              <a:ext uri="{FF2B5EF4-FFF2-40B4-BE49-F238E27FC236}">
                <a16:creationId xmlns:a16="http://schemas.microsoft.com/office/drawing/2014/main" id="{1BCE0664-A75B-DAA2-2B34-BEB4B8DFC7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3911" y="4912622"/>
            <a:ext cx="1582701" cy="1604654"/>
          </a:xfrm>
          <a:prstGeom prst="rect">
            <a:avLst/>
          </a:prstGeom>
        </p:spPr>
      </p:pic>
    </p:spTree>
    <p:extLst>
      <p:ext uri="{BB962C8B-B14F-4D97-AF65-F5344CB8AC3E}">
        <p14:creationId xmlns:p14="http://schemas.microsoft.com/office/powerpoint/2010/main" val="336026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Vert_titre_3_sans_photo">
    <p:spTree>
      <p:nvGrpSpPr>
        <p:cNvPr id="1" name=""/>
        <p:cNvGrpSpPr/>
        <p:nvPr/>
      </p:nvGrpSpPr>
      <p:grpSpPr>
        <a:xfrm>
          <a:off x="0" y="0"/>
          <a:ext cx="0" cy="0"/>
          <a:chOff x="0" y="0"/>
          <a:chExt cx="0" cy="0"/>
        </a:xfrm>
      </p:grpSpPr>
      <p:sp>
        <p:nvSpPr>
          <p:cNvPr id="7" name="Shape_0">
            <a:extLst>
              <a:ext uri="{FF2B5EF4-FFF2-40B4-BE49-F238E27FC236}">
                <a16:creationId xmlns:a16="http://schemas.microsoft.com/office/drawing/2014/main" id="{0B7979F6-1BC2-4E8B-A0A3-CA8E3502F784}"/>
              </a:ext>
            </a:extLst>
          </p:cNvPr>
          <p:cNvSpPr/>
          <p:nvPr/>
        </p:nvSpPr>
        <p:spPr>
          <a:xfrm>
            <a:off x="359092" y="285615"/>
            <a:ext cx="11473817" cy="6286770"/>
          </a:xfrm>
          <a:prstGeom prst="rect">
            <a:avLst/>
          </a:prstGeom>
          <a:solidFill>
            <a:schemeClr val="accent1"/>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solidFill>
                <a:schemeClr val="bg1"/>
              </a:solidFill>
            </a:endParaRPr>
          </a:p>
        </p:txBody>
      </p:sp>
      <p:sp>
        <p:nvSpPr>
          <p:cNvPr id="2" name="Titre 1">
            <a:extLst>
              <a:ext uri="{FF2B5EF4-FFF2-40B4-BE49-F238E27FC236}">
                <a16:creationId xmlns:a16="http://schemas.microsoft.com/office/drawing/2014/main" id="{CC76CD02-B679-450F-A73D-C511BB3236F4}"/>
              </a:ext>
            </a:extLst>
          </p:cNvPr>
          <p:cNvSpPr>
            <a:spLocks noGrp="1"/>
          </p:cNvSpPr>
          <p:nvPr>
            <p:ph type="ctrTitle" hasCustomPrompt="1"/>
          </p:nvPr>
        </p:nvSpPr>
        <p:spPr>
          <a:xfrm>
            <a:off x="1140908" y="1827900"/>
            <a:ext cx="10692000" cy="1015200"/>
          </a:xfrm>
        </p:spPr>
        <p:txBody>
          <a:bodyPr anchor="b">
            <a:normAutofit/>
          </a:bodyPr>
          <a:lstStyle>
            <a:lvl1pPr algn="l">
              <a:defRPr sz="32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B97CED89-6A2F-4612-AB59-BA6AC50B1C7C}"/>
              </a:ext>
            </a:extLst>
          </p:cNvPr>
          <p:cNvSpPr>
            <a:spLocks noGrp="1"/>
          </p:cNvSpPr>
          <p:nvPr>
            <p:ph type="subTitle" idx="1"/>
          </p:nvPr>
        </p:nvSpPr>
        <p:spPr>
          <a:xfrm>
            <a:off x="1139854" y="2864700"/>
            <a:ext cx="9513937" cy="1128600"/>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50000" r="43265"/>
          <a:stretch/>
        </p:blipFill>
        <p:spPr>
          <a:xfrm>
            <a:off x="616018" y="6062883"/>
            <a:ext cx="1007684" cy="264664"/>
          </a:xfrm>
          <a:prstGeom prst="rect">
            <a:avLst/>
          </a:prstGeom>
        </p:spPr>
      </p:pic>
      <p:sp>
        <p:nvSpPr>
          <p:cNvPr id="12" name="ZoneTexte 11"/>
          <p:cNvSpPr txBox="1"/>
          <p:nvPr userDrawn="1"/>
        </p:nvSpPr>
        <p:spPr>
          <a:xfrm>
            <a:off x="581835" y="5814211"/>
            <a:ext cx="2639929" cy="276999"/>
          </a:xfrm>
          <a:prstGeom prst="rect">
            <a:avLst/>
          </a:prstGeom>
          <a:noFill/>
        </p:spPr>
        <p:txBody>
          <a:bodyPr wrap="square" rtlCol="0">
            <a:spAutoFit/>
          </a:bodyPr>
          <a:lstStyle/>
          <a:p>
            <a:r>
              <a:rPr lang="fr-FR" sz="1200" dirty="0">
                <a:solidFill>
                  <a:schemeClr val="bg1"/>
                </a:solidFill>
                <a:latin typeface="DIN Next Slab Pro" pitchFamily="18" charset="0"/>
              </a:rPr>
              <a:t>normandie.chambres-agriculture.fr</a:t>
            </a:r>
          </a:p>
        </p:txBody>
      </p:sp>
      <p:pic>
        <p:nvPicPr>
          <p:cNvPr id="4" name="Image 3">
            <a:extLst>
              <a:ext uri="{FF2B5EF4-FFF2-40B4-BE49-F238E27FC236}">
                <a16:creationId xmlns:a16="http://schemas.microsoft.com/office/drawing/2014/main" id="{DEFCA6F2-23E0-5EF8-F994-3B634F6E01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3911" y="4912622"/>
            <a:ext cx="1582701" cy="1604654"/>
          </a:xfrm>
          <a:prstGeom prst="rect">
            <a:avLst/>
          </a:prstGeom>
        </p:spPr>
      </p:pic>
    </p:spTree>
    <p:extLst>
      <p:ext uri="{BB962C8B-B14F-4D97-AF65-F5344CB8AC3E}">
        <p14:creationId xmlns:p14="http://schemas.microsoft.com/office/powerpoint/2010/main" val="300343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Vert_Diapo_Plan">
    <p:spTree>
      <p:nvGrpSpPr>
        <p:cNvPr id="1" name=""/>
        <p:cNvGrpSpPr/>
        <p:nvPr/>
      </p:nvGrpSpPr>
      <p:grpSpPr>
        <a:xfrm>
          <a:off x="0" y="0"/>
          <a:ext cx="0" cy="0"/>
          <a:chOff x="0" y="0"/>
          <a:chExt cx="0" cy="0"/>
        </a:xfrm>
      </p:grpSpPr>
      <p:sp>
        <p:nvSpPr>
          <p:cNvPr id="9" name="Shape_1">
            <a:extLst>
              <a:ext uri="{FF2B5EF4-FFF2-40B4-BE49-F238E27FC236}">
                <a16:creationId xmlns:a16="http://schemas.microsoft.com/office/drawing/2014/main" id="{31428A33-8D51-4F9E-9C20-4618F0B98261}"/>
              </a:ext>
            </a:extLst>
          </p:cNvPr>
          <p:cNvSpPr>
            <a:spLocks/>
          </p:cNvSpPr>
          <p:nvPr/>
        </p:nvSpPr>
        <p:spPr>
          <a:xfrm>
            <a:off x="359198" y="285762"/>
            <a:ext cx="11473817" cy="6286770"/>
          </a:xfrm>
          <a:prstGeom prst="rect">
            <a:avLst/>
          </a:prstGeom>
          <a:solidFill>
            <a:srgbClr val="80BA27">
              <a:alpha val="14902"/>
            </a:srgbClr>
          </a:solidFill>
          <a:ln w="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dirty="0"/>
          </a:p>
        </p:txBody>
      </p:sp>
      <p:pic>
        <p:nvPicPr>
          <p:cNvPr id="14" name="Image 13">
            <a:extLst>
              <a:ext uri="{FF2B5EF4-FFF2-40B4-BE49-F238E27FC236}">
                <a16:creationId xmlns:a16="http://schemas.microsoft.com/office/drawing/2014/main" id="{59E05A99-E245-4256-8146-F8B249D913F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15459" y="612826"/>
            <a:ext cx="6925656" cy="5980694"/>
          </a:xfrm>
          <a:prstGeom prst="rect">
            <a:avLst/>
          </a:prstGeom>
        </p:spPr>
      </p:pic>
      <p:pic>
        <p:nvPicPr>
          <p:cNvPr id="8" name="Image 7">
            <a:extLst>
              <a:ext uri="{FF2B5EF4-FFF2-40B4-BE49-F238E27FC236}">
                <a16:creationId xmlns:a16="http://schemas.microsoft.com/office/drawing/2014/main" id="{DB7C0B7A-AD0B-4457-AEFF-49EF6693F1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27" y="587594"/>
            <a:ext cx="1168611" cy="990000"/>
          </a:xfrm>
          <a:prstGeom prst="rect">
            <a:avLst/>
          </a:prstGeom>
        </p:spPr>
      </p:pic>
      <p:sp>
        <p:nvSpPr>
          <p:cNvPr id="2" name="Titre 1">
            <a:extLst>
              <a:ext uri="{FF2B5EF4-FFF2-40B4-BE49-F238E27FC236}">
                <a16:creationId xmlns:a16="http://schemas.microsoft.com/office/drawing/2014/main" id="{261D137C-D0B5-459E-8D0C-EEC8E023EE54}"/>
              </a:ext>
            </a:extLst>
          </p:cNvPr>
          <p:cNvSpPr>
            <a:spLocks noGrp="1"/>
          </p:cNvSpPr>
          <p:nvPr>
            <p:ph type="title"/>
          </p:nvPr>
        </p:nvSpPr>
        <p:spPr>
          <a:xfrm>
            <a:off x="1967026" y="285467"/>
            <a:ext cx="9718590" cy="1285200"/>
          </a:xfrm>
        </p:spPr>
        <p:txBody>
          <a:bodyPr anchor="b"/>
          <a:lstStyle>
            <a:lvl1pPr marL="0" indent="0">
              <a:buFontTx/>
              <a:buNone/>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a:xfrm>
            <a:off x="1967026" y="1885361"/>
            <a:ext cx="9146174" cy="4018638"/>
          </a:xfrm>
        </p:spPr>
        <p:txBody>
          <a:bodyPr/>
          <a:lstStyle>
            <a:lvl1pPr marL="0" indent="0">
              <a:buFontTx/>
              <a:buNone/>
              <a:defRPr sz="2400">
                <a:solidFill>
                  <a:schemeClr val="accent1"/>
                </a:solidFill>
              </a:defRPr>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6055246E-81F2-4716-A341-6139E5705588}" type="slidenum">
              <a:rPr lang="fr-FR" smtClean="0"/>
              <a:t>‹N°›</a:t>
            </a:fld>
            <a:endParaRPr lang="fr-FR"/>
          </a:p>
        </p:txBody>
      </p:sp>
      <p:pic>
        <p:nvPicPr>
          <p:cNvPr id="5" name="Image 4">
            <a:extLst>
              <a:ext uri="{FF2B5EF4-FFF2-40B4-BE49-F238E27FC236}">
                <a16:creationId xmlns:a16="http://schemas.microsoft.com/office/drawing/2014/main" id="{947FA93A-6BDB-2586-06AC-85EF8AA7D8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93893" y="5787945"/>
            <a:ext cx="783819" cy="794691"/>
          </a:xfrm>
          <a:prstGeom prst="rect">
            <a:avLst/>
          </a:prstGeom>
        </p:spPr>
      </p:pic>
    </p:spTree>
    <p:extLst>
      <p:ext uri="{BB962C8B-B14F-4D97-AF65-F5344CB8AC3E}">
        <p14:creationId xmlns:p14="http://schemas.microsoft.com/office/powerpoint/2010/main" val="16183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404BE-1BFB-446A-96A4-F73D225F5E9D}"/>
              </a:ext>
            </a:extLst>
          </p:cNvPr>
          <p:cNvSpPr>
            <a:spLocks noGrp="1"/>
          </p:cNvSpPr>
          <p:nvPr>
            <p:ph type="title"/>
          </p:nvPr>
        </p:nvSpPr>
        <p:spPr/>
        <p:txBody>
          <a:bodyPr/>
          <a:lstStyle>
            <a:lvl1pPr>
              <a:defRPr b="1">
                <a:solidFill>
                  <a:schemeClr val="bg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BE1A3DD2-5EFF-42C7-B561-0DA189A62A8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EA2C54-7A0A-419D-8051-31CA537D8E71}"/>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984E6A51-663C-4DA6-95F8-76EAD42717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724FE0-8258-4EFE-A6F8-427A027DA546}"/>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3812605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6"/>
          <p:cNvSpPr>
            <a:spLocks noGrp="1" noChangeArrowheads="1"/>
          </p:cNvSpPr>
          <p:nvPr>
            <p:ph type="sldNum" sz="quarter" idx="10"/>
          </p:nvPr>
        </p:nvSpPr>
        <p:spPr>
          <a:xfrm>
            <a:off x="10799939" y="6570664"/>
            <a:ext cx="1166283" cy="287337"/>
          </a:xfrm>
          <a:ln/>
        </p:spPr>
        <p:txBody>
          <a:bodyPr/>
          <a:lstStyle>
            <a:lvl1pPr>
              <a:defRPr/>
            </a:lvl1pPr>
          </a:lstStyle>
          <a:p>
            <a:pPr>
              <a:defRPr/>
            </a:pPr>
            <a:fld id="{C0E538C6-ECFC-41BD-B400-24686FAB239F}" type="slidenum">
              <a:rPr lang="fr-FR" altLang="fr-FR"/>
              <a:pPr>
                <a:defRPr/>
              </a:pPr>
              <a:t>‹N°›</a:t>
            </a:fld>
            <a:endParaRPr lang="fr-FR" altLang="fr-FR" dirty="0"/>
          </a:p>
        </p:txBody>
      </p:sp>
      <p:sp>
        <p:nvSpPr>
          <p:cNvPr id="5" name="Titre 4"/>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05297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6"/>
          <p:cNvSpPr>
            <a:spLocks noGrp="1" noChangeArrowheads="1"/>
          </p:cNvSpPr>
          <p:nvPr>
            <p:ph type="sldNum" sz="quarter" idx="10"/>
          </p:nvPr>
        </p:nvSpPr>
        <p:spPr>
          <a:xfrm>
            <a:off x="10799939" y="6570664"/>
            <a:ext cx="1166283" cy="287337"/>
          </a:xfrm>
          <a:ln/>
        </p:spPr>
        <p:txBody>
          <a:bodyPr/>
          <a:lstStyle>
            <a:lvl1pPr>
              <a:defRPr/>
            </a:lvl1pPr>
          </a:lstStyle>
          <a:p>
            <a:pPr>
              <a:defRPr/>
            </a:pPr>
            <a:fld id="{C0E538C6-ECFC-41BD-B400-24686FAB239F}" type="slidenum">
              <a:rPr lang="fr-FR" altLang="fr-FR"/>
              <a:pPr>
                <a:defRPr/>
              </a:pPr>
              <a:t>‹N°›</a:t>
            </a:fld>
            <a:endParaRPr lang="fr-FR" altLang="fr-FR" dirty="0"/>
          </a:p>
        </p:txBody>
      </p:sp>
      <p:sp>
        <p:nvSpPr>
          <p:cNvPr id="5" name="Titre 4"/>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815683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6"/>
          <p:cNvSpPr>
            <a:spLocks noGrp="1" noChangeArrowheads="1"/>
          </p:cNvSpPr>
          <p:nvPr>
            <p:ph type="sldNum" sz="quarter" idx="10"/>
          </p:nvPr>
        </p:nvSpPr>
        <p:spPr>
          <a:xfrm>
            <a:off x="10799939" y="6570664"/>
            <a:ext cx="1166283" cy="287337"/>
          </a:xfrm>
          <a:ln/>
        </p:spPr>
        <p:txBody>
          <a:bodyPr/>
          <a:lstStyle>
            <a:lvl1pPr>
              <a:defRPr/>
            </a:lvl1pPr>
          </a:lstStyle>
          <a:p>
            <a:pPr>
              <a:defRPr/>
            </a:pPr>
            <a:fld id="{C0E538C6-ECFC-41BD-B400-24686FAB239F}" type="slidenum">
              <a:rPr lang="fr-FR" altLang="fr-FR"/>
              <a:pPr>
                <a:defRPr/>
              </a:pPr>
              <a:t>‹N°›</a:t>
            </a:fld>
            <a:endParaRPr lang="fr-FR" altLang="fr-FR" dirty="0"/>
          </a:p>
        </p:txBody>
      </p:sp>
      <p:sp>
        <p:nvSpPr>
          <p:cNvPr id="5" name="Titre 4"/>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76090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6"/>
          <p:cNvSpPr>
            <a:spLocks noGrp="1" noChangeArrowheads="1"/>
          </p:cNvSpPr>
          <p:nvPr>
            <p:ph type="sldNum" sz="quarter" idx="10"/>
          </p:nvPr>
        </p:nvSpPr>
        <p:spPr>
          <a:xfrm>
            <a:off x="10799939" y="6570664"/>
            <a:ext cx="1166283" cy="287337"/>
          </a:xfrm>
          <a:ln/>
        </p:spPr>
        <p:txBody>
          <a:bodyPr/>
          <a:lstStyle>
            <a:lvl1pPr>
              <a:defRPr/>
            </a:lvl1pPr>
          </a:lstStyle>
          <a:p>
            <a:pPr>
              <a:defRPr/>
            </a:pPr>
            <a:fld id="{C0E538C6-ECFC-41BD-B400-24686FAB239F}" type="slidenum">
              <a:rPr lang="fr-FR" altLang="fr-FR"/>
              <a:pPr>
                <a:defRPr/>
              </a:pPr>
              <a:t>‹N°›</a:t>
            </a:fld>
            <a:endParaRPr lang="fr-FR" altLang="fr-FR" dirty="0"/>
          </a:p>
        </p:txBody>
      </p:sp>
      <p:sp>
        <p:nvSpPr>
          <p:cNvPr id="5" name="Titre 4"/>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602551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6"/>
          <p:cNvSpPr>
            <a:spLocks noGrp="1" noChangeArrowheads="1"/>
          </p:cNvSpPr>
          <p:nvPr>
            <p:ph type="sldNum" sz="quarter" idx="10"/>
          </p:nvPr>
        </p:nvSpPr>
        <p:spPr>
          <a:ln/>
        </p:spPr>
        <p:txBody>
          <a:bodyPr/>
          <a:lstStyle>
            <a:lvl1pPr>
              <a:defRPr/>
            </a:lvl1pPr>
          </a:lstStyle>
          <a:p>
            <a:pPr algn="l">
              <a:defRPr/>
            </a:pPr>
            <a:fld id="{F9571A25-3E3C-484B-A321-CEDC2110442F}" type="slidenum">
              <a:rPr lang="fr-FR" altLang="fr-FR" smtClean="0"/>
              <a:pPr algn="l">
                <a:defRPr/>
              </a:pPr>
              <a:t>‹N°›</a:t>
            </a:fld>
            <a:endParaRPr lang="fr-FR" altLang="fr-FR" dirty="0"/>
          </a:p>
        </p:txBody>
      </p:sp>
    </p:spTree>
    <p:extLst>
      <p:ext uri="{BB962C8B-B14F-4D97-AF65-F5344CB8AC3E}">
        <p14:creationId xmlns:p14="http://schemas.microsoft.com/office/powerpoint/2010/main" val="399230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extLst>
      <p:ext uri="{BB962C8B-B14F-4D97-AF65-F5344CB8AC3E}">
        <p14:creationId xmlns:p14="http://schemas.microsoft.com/office/powerpoint/2010/main" val="1720402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6"/>
          <p:cNvSpPr>
            <a:spLocks noGrp="1" noChangeArrowheads="1"/>
          </p:cNvSpPr>
          <p:nvPr>
            <p:ph type="sldNum" sz="quarter" idx="10"/>
          </p:nvPr>
        </p:nvSpPr>
        <p:spPr>
          <a:xfrm>
            <a:off x="10799939" y="6570664"/>
            <a:ext cx="1166283" cy="287337"/>
          </a:xfrm>
          <a:ln/>
        </p:spPr>
        <p:txBody>
          <a:bodyPr/>
          <a:lstStyle>
            <a:lvl1pPr>
              <a:defRPr/>
            </a:lvl1pPr>
          </a:lstStyle>
          <a:p>
            <a:pPr>
              <a:defRPr/>
            </a:pPr>
            <a:fld id="{C0E538C6-ECFC-41BD-B400-24686FAB239F}" type="slidenum">
              <a:rPr lang="fr-FR" altLang="fr-FR"/>
              <a:pPr>
                <a:defRPr/>
              </a:pPr>
              <a:t>‹N°›</a:t>
            </a:fld>
            <a:endParaRPr lang="fr-FR" altLang="fr-FR" dirty="0"/>
          </a:p>
        </p:txBody>
      </p:sp>
      <p:sp>
        <p:nvSpPr>
          <p:cNvPr id="5" name="Titre 4"/>
          <p:cNvSpPr>
            <a:spLocks noGrp="1"/>
          </p:cNvSpPr>
          <p:nvPr>
            <p:ph type="title"/>
          </p:nvPr>
        </p:nvSpPr>
        <p:spPr/>
        <p:txBody>
          <a:bodyPr/>
          <a:lstStyle/>
          <a:p>
            <a:r>
              <a:rPr lang="fr-FR" dirty="0"/>
              <a:t>Modifiez le style du titre</a:t>
            </a:r>
          </a:p>
        </p:txBody>
      </p:sp>
    </p:spTree>
    <p:extLst>
      <p:ext uri="{BB962C8B-B14F-4D97-AF65-F5344CB8AC3E}">
        <p14:creationId xmlns:p14="http://schemas.microsoft.com/office/powerpoint/2010/main" val="1842224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re et photo">
    <p:spTree>
      <p:nvGrpSpPr>
        <p:cNvPr id="1" name=""/>
        <p:cNvGrpSpPr/>
        <p:nvPr/>
      </p:nvGrpSpPr>
      <p:grpSpPr>
        <a:xfrm>
          <a:off x="0" y="0"/>
          <a:ext cx="0" cy="0"/>
          <a:chOff x="0" y="0"/>
          <a:chExt cx="0" cy="0"/>
        </a:xfrm>
      </p:grpSpPr>
      <p:sp>
        <p:nvSpPr>
          <p:cNvPr id="18" name="Espace réservé pour une image  2"/>
          <p:cNvSpPr>
            <a:spLocks noGrp="1"/>
          </p:cNvSpPr>
          <p:nvPr>
            <p:ph type="pic" idx="15" hasCustomPrompt="1"/>
          </p:nvPr>
        </p:nvSpPr>
        <p:spPr>
          <a:xfrm>
            <a:off x="239349" y="1676131"/>
            <a:ext cx="7048547" cy="4537179"/>
          </a:xfrm>
          <a:prstGeom prst="rect">
            <a:avLst/>
          </a:prstGeom>
        </p:spPr>
        <p:txBody>
          <a:bodyPr/>
          <a:lstStyle>
            <a:lvl1pPr marL="0" indent="0">
              <a:buNone/>
              <a:defRPr sz="1467" baseline="0">
                <a:latin typeface="Verdana" panose="020B0604030504040204" pitchFamily="34" charset="0"/>
                <a:ea typeface="Verdana" panose="020B0604030504040204"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fr-FR" sz="1867" dirty="0">
                <a:latin typeface="Verdana" panose="020B0604030504040204" pitchFamily="34" charset="0"/>
                <a:ea typeface="Verdana" panose="020B0604030504040204" pitchFamily="34" charset="0"/>
              </a:rPr>
              <a:t>Cliquer sur l’icône pour insérer votre image</a:t>
            </a:r>
            <a:endParaRPr lang="fr-FR" dirty="0"/>
          </a:p>
        </p:txBody>
      </p:sp>
      <p:sp>
        <p:nvSpPr>
          <p:cNvPr id="19" name="Espace réservé du texte 3"/>
          <p:cNvSpPr>
            <a:spLocks noGrp="1"/>
          </p:cNvSpPr>
          <p:nvPr>
            <p:ph type="body" sz="half" idx="2" hasCustomPrompt="1"/>
          </p:nvPr>
        </p:nvSpPr>
        <p:spPr>
          <a:xfrm>
            <a:off x="7536160" y="1676131"/>
            <a:ext cx="4416491" cy="1464837"/>
          </a:xfrm>
          <a:prstGeom prst="rect">
            <a:avLst/>
          </a:prstGeom>
        </p:spPr>
        <p:txBody>
          <a:bodyPr/>
          <a:lstStyle>
            <a:lvl1pPr marL="0" indent="0">
              <a:buNone/>
              <a:defRPr sz="2933" b="1">
                <a:latin typeface="RuckSack" panose="00000500000000000000" pitchFamily="50" charset="0"/>
                <a:ea typeface="Verdana" panose="020B060403050404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dirty="0"/>
              <a:t>Mot clé</a:t>
            </a:r>
            <a:br>
              <a:rPr lang="fr-FR" dirty="0"/>
            </a:br>
            <a:r>
              <a:rPr lang="fr-FR" dirty="0"/>
              <a:t>(si besoin)</a:t>
            </a:r>
          </a:p>
        </p:txBody>
      </p:sp>
      <p:sp>
        <p:nvSpPr>
          <p:cNvPr id="8" name="Espace réservé du texte 4">
            <a:extLst>
              <a:ext uri="{FF2B5EF4-FFF2-40B4-BE49-F238E27FC236}">
                <a16:creationId xmlns:a16="http://schemas.microsoft.com/office/drawing/2014/main" id="{8AF1213F-8EEF-42AE-8410-42A93FE93B87}"/>
              </a:ext>
            </a:extLst>
          </p:cNvPr>
          <p:cNvSpPr>
            <a:spLocks noGrp="1"/>
          </p:cNvSpPr>
          <p:nvPr>
            <p:ph type="body" sz="quarter" idx="10" hasCustomPrompt="1"/>
          </p:nvPr>
        </p:nvSpPr>
        <p:spPr>
          <a:xfrm>
            <a:off x="1488018" y="453728"/>
            <a:ext cx="10369549" cy="575005"/>
          </a:xfrm>
          <a:prstGeom prst="rect">
            <a:avLst/>
          </a:prstGeom>
        </p:spPr>
        <p:txBody>
          <a:bodyPr/>
          <a:lstStyle>
            <a:lvl1pPr marL="0" indent="0">
              <a:buNone/>
              <a:defRPr sz="3200">
                <a:solidFill>
                  <a:schemeClr val="bg1"/>
                </a:solidFill>
                <a:latin typeface="RuckSack Bold" panose="00000800000000000000" pitchFamily="50" charset="0"/>
              </a:defRPr>
            </a:lvl1pPr>
          </a:lstStyle>
          <a:p>
            <a:pPr lvl="0"/>
            <a:r>
              <a:rPr lang="fr-FR" dirty="0"/>
              <a:t>Modifier le titre</a:t>
            </a:r>
          </a:p>
        </p:txBody>
      </p:sp>
    </p:spTree>
    <p:extLst>
      <p:ext uri="{BB962C8B-B14F-4D97-AF65-F5344CB8AC3E}">
        <p14:creationId xmlns:p14="http://schemas.microsoft.com/office/powerpoint/2010/main" val="2939376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6" name="Espace réservé du texte 3"/>
          <p:cNvSpPr>
            <a:spLocks noGrp="1"/>
          </p:cNvSpPr>
          <p:nvPr>
            <p:ph type="body" sz="half" idx="2" hasCustomPrompt="1"/>
          </p:nvPr>
        </p:nvSpPr>
        <p:spPr>
          <a:xfrm>
            <a:off x="238852" y="2084587"/>
            <a:ext cx="11713301" cy="1727927"/>
          </a:xfrm>
          <a:prstGeom prst="rect">
            <a:avLst/>
          </a:prstGeom>
        </p:spPr>
        <p:txBody>
          <a:bodyPr/>
          <a:lstStyle>
            <a:lvl1pPr marL="0" marR="0" indent="0" algn="l" defTabSz="1219170" rtl="0" eaLnBrk="1" fontAlgn="auto" latinLnBrk="0" hangingPunct="1">
              <a:lnSpc>
                <a:spcPct val="100000"/>
              </a:lnSpc>
              <a:spcBef>
                <a:spcPct val="20000"/>
              </a:spcBef>
              <a:spcAft>
                <a:spcPts val="0"/>
              </a:spcAft>
              <a:buClrTx/>
              <a:buSzTx/>
              <a:buFontTx/>
              <a:buNone/>
              <a:tabLst/>
              <a:defRPr sz="2133" baseline="0">
                <a:latin typeface="RuckSack" panose="00000500000000000000" pitchFamily="50" charset="0"/>
                <a:ea typeface="Verdana" panose="020B060403050404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dirty="0"/>
              <a:t>Texte</a:t>
            </a:r>
          </a:p>
          <a:p>
            <a:pPr marL="380990" marR="0" lvl="0" indent="-380990"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fr-FR" dirty="0"/>
          </a:p>
          <a:p>
            <a:pPr lvl="0"/>
            <a:endParaRPr lang="fr-FR" dirty="0"/>
          </a:p>
        </p:txBody>
      </p:sp>
      <p:sp>
        <p:nvSpPr>
          <p:cNvPr id="5" name="Espace réservé du texte 4">
            <a:extLst>
              <a:ext uri="{FF2B5EF4-FFF2-40B4-BE49-F238E27FC236}">
                <a16:creationId xmlns:a16="http://schemas.microsoft.com/office/drawing/2014/main" id="{40D35F87-CA58-45F9-BD1B-58B110B47544}"/>
              </a:ext>
            </a:extLst>
          </p:cNvPr>
          <p:cNvSpPr>
            <a:spLocks noGrp="1"/>
          </p:cNvSpPr>
          <p:nvPr>
            <p:ph type="body" sz="quarter" idx="10" hasCustomPrompt="1"/>
          </p:nvPr>
        </p:nvSpPr>
        <p:spPr>
          <a:xfrm>
            <a:off x="1488018" y="453728"/>
            <a:ext cx="10369549" cy="575005"/>
          </a:xfrm>
          <a:prstGeom prst="rect">
            <a:avLst/>
          </a:prstGeom>
        </p:spPr>
        <p:txBody>
          <a:bodyPr/>
          <a:lstStyle>
            <a:lvl1pPr marL="0" indent="0">
              <a:buNone/>
              <a:defRPr sz="3200">
                <a:solidFill>
                  <a:schemeClr val="bg1"/>
                </a:solidFill>
                <a:latin typeface="RuckSack Bold" panose="00000800000000000000" pitchFamily="50" charset="0"/>
              </a:defRPr>
            </a:lvl1pPr>
          </a:lstStyle>
          <a:p>
            <a:pPr lvl="0"/>
            <a:r>
              <a:rPr lang="fr-FR" dirty="0"/>
              <a:t>Modifier le titre</a:t>
            </a:r>
          </a:p>
        </p:txBody>
      </p:sp>
      <p:sp>
        <p:nvSpPr>
          <p:cNvPr id="9" name="Espace réservé du texte 8">
            <a:extLst>
              <a:ext uri="{FF2B5EF4-FFF2-40B4-BE49-F238E27FC236}">
                <a16:creationId xmlns:a16="http://schemas.microsoft.com/office/drawing/2014/main" id="{B1B6C357-DCD0-47DA-858B-491830C49DA3}"/>
              </a:ext>
            </a:extLst>
          </p:cNvPr>
          <p:cNvSpPr>
            <a:spLocks noGrp="1"/>
          </p:cNvSpPr>
          <p:nvPr>
            <p:ph type="body" sz="quarter" idx="11" hasCustomPrompt="1"/>
          </p:nvPr>
        </p:nvSpPr>
        <p:spPr>
          <a:xfrm>
            <a:off x="238853" y="1508787"/>
            <a:ext cx="11713633" cy="431916"/>
          </a:xfrm>
          <a:prstGeom prst="rect">
            <a:avLst/>
          </a:prstGeom>
          <a:solidFill>
            <a:srgbClr val="6486C4"/>
          </a:solidFill>
        </p:spPr>
        <p:txBody>
          <a:bodyPr/>
          <a:lstStyle>
            <a:lvl1pPr marL="0" indent="0">
              <a:buNone/>
              <a:defRPr sz="2133">
                <a:solidFill>
                  <a:schemeClr val="bg1"/>
                </a:solidFill>
                <a:latin typeface="RuckSack Bold" panose="00000800000000000000" pitchFamily="50" charset="0"/>
              </a:defRPr>
            </a:lvl1pPr>
            <a:lvl2pPr marL="609585" indent="0">
              <a:buNone/>
              <a:defRPr/>
            </a:lvl2pPr>
          </a:lstStyle>
          <a:p>
            <a:pPr lvl="0"/>
            <a:r>
              <a:rPr lang="fr-FR" dirty="0"/>
              <a:t>Modifier le sous-titre</a:t>
            </a:r>
          </a:p>
        </p:txBody>
      </p:sp>
      <p:sp>
        <p:nvSpPr>
          <p:cNvPr id="12" name="Espace réservé du texte 8">
            <a:extLst>
              <a:ext uri="{FF2B5EF4-FFF2-40B4-BE49-F238E27FC236}">
                <a16:creationId xmlns:a16="http://schemas.microsoft.com/office/drawing/2014/main" id="{FFE7D58D-0F1F-4062-9F39-27EBAE229A8F}"/>
              </a:ext>
            </a:extLst>
          </p:cNvPr>
          <p:cNvSpPr>
            <a:spLocks noGrp="1"/>
          </p:cNvSpPr>
          <p:nvPr>
            <p:ph type="body" sz="quarter" idx="12" hasCustomPrompt="1"/>
          </p:nvPr>
        </p:nvSpPr>
        <p:spPr>
          <a:xfrm>
            <a:off x="238853" y="4004801"/>
            <a:ext cx="11713633" cy="431916"/>
          </a:xfrm>
          <a:prstGeom prst="rect">
            <a:avLst/>
          </a:prstGeom>
          <a:solidFill>
            <a:srgbClr val="6486C4"/>
          </a:solidFill>
        </p:spPr>
        <p:txBody>
          <a:bodyPr/>
          <a:lstStyle>
            <a:lvl1pPr marL="0" indent="0">
              <a:buNone/>
              <a:defRPr sz="2133">
                <a:solidFill>
                  <a:schemeClr val="bg1"/>
                </a:solidFill>
                <a:latin typeface="RuckSack Bold" panose="00000800000000000000" pitchFamily="50" charset="0"/>
              </a:defRPr>
            </a:lvl1pPr>
            <a:lvl2pPr marL="609585" indent="0">
              <a:buNone/>
              <a:defRPr/>
            </a:lvl2pPr>
          </a:lstStyle>
          <a:p>
            <a:pPr lvl="0"/>
            <a:r>
              <a:rPr lang="fr-FR" dirty="0"/>
              <a:t>Modifier le sous-titre</a:t>
            </a:r>
          </a:p>
        </p:txBody>
      </p:sp>
      <p:sp>
        <p:nvSpPr>
          <p:cNvPr id="13" name="Espace réservé du texte 3">
            <a:extLst>
              <a:ext uri="{FF2B5EF4-FFF2-40B4-BE49-F238E27FC236}">
                <a16:creationId xmlns:a16="http://schemas.microsoft.com/office/drawing/2014/main" id="{219CB8AC-CC5B-41B1-8ADA-5736029F068A}"/>
              </a:ext>
            </a:extLst>
          </p:cNvPr>
          <p:cNvSpPr>
            <a:spLocks noGrp="1"/>
          </p:cNvSpPr>
          <p:nvPr>
            <p:ph type="body" sz="half" idx="13" hasCustomPrompt="1"/>
          </p:nvPr>
        </p:nvSpPr>
        <p:spPr>
          <a:xfrm>
            <a:off x="238852" y="4629003"/>
            <a:ext cx="11713301" cy="1680317"/>
          </a:xfrm>
          <a:prstGeom prst="rect">
            <a:avLst/>
          </a:prstGeom>
        </p:spPr>
        <p:txBody>
          <a:bodyPr/>
          <a:lstStyle>
            <a:lvl1pPr marL="0" marR="0" indent="0" algn="l" defTabSz="1219170" rtl="0" eaLnBrk="1" fontAlgn="auto" latinLnBrk="0" hangingPunct="1">
              <a:lnSpc>
                <a:spcPct val="100000"/>
              </a:lnSpc>
              <a:spcBef>
                <a:spcPct val="20000"/>
              </a:spcBef>
              <a:spcAft>
                <a:spcPts val="0"/>
              </a:spcAft>
              <a:buClrTx/>
              <a:buSzTx/>
              <a:buFontTx/>
              <a:buNone/>
              <a:tabLst/>
              <a:defRPr sz="2133" baseline="0">
                <a:latin typeface="RuckSack" panose="00000500000000000000" pitchFamily="50" charset="0"/>
                <a:ea typeface="Verdana" panose="020B060403050404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r-FR" dirty="0"/>
              <a:t>Texte</a:t>
            </a:r>
          </a:p>
          <a:p>
            <a:pPr marL="380990" marR="0" lvl="0" indent="-380990"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fr-FR" dirty="0"/>
          </a:p>
          <a:p>
            <a:pPr lvl="0"/>
            <a:endParaRPr lang="fr-FR" dirty="0"/>
          </a:p>
        </p:txBody>
      </p:sp>
    </p:spTree>
    <p:extLst>
      <p:ext uri="{BB962C8B-B14F-4D97-AF65-F5344CB8AC3E}">
        <p14:creationId xmlns:p14="http://schemas.microsoft.com/office/powerpoint/2010/main" val="1557454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p:cNvSpPr>
            <a:spLocks noGrp="1" noChangeArrowheads="1"/>
          </p:cNvSpPr>
          <p:nvPr>
            <p:ph type="sldNum" sz="quarter" idx="10"/>
          </p:nvPr>
        </p:nvSpPr>
        <p:spPr>
          <a:ln/>
        </p:spPr>
        <p:txBody>
          <a:bodyPr/>
          <a:lstStyle>
            <a:lvl1pPr algn="l">
              <a:defRPr/>
            </a:lvl1pPr>
          </a:lstStyle>
          <a:p>
            <a:pPr>
              <a:defRPr/>
            </a:pPr>
            <a:fld id="{8E3E476A-480C-4D7F-A47F-23B8646421E7}" type="slidenum">
              <a:rPr lang="fr-FR" altLang="fr-FR" smtClean="0"/>
              <a:pPr>
                <a:defRPr/>
              </a:pPr>
              <a:t>‹N°›</a:t>
            </a:fld>
            <a:endParaRPr lang="fr-FR" altLang="fr-FR" dirty="0"/>
          </a:p>
        </p:txBody>
      </p:sp>
    </p:spTree>
    <p:extLst>
      <p:ext uri="{BB962C8B-B14F-4D97-AF65-F5344CB8AC3E}">
        <p14:creationId xmlns:p14="http://schemas.microsoft.com/office/powerpoint/2010/main" val="71803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1C4EC3-61B7-4374-B1E2-8E6B095CD56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5ADC921-14AB-482E-82D2-A7CBE59F4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F7685FB0-D25C-421A-929E-F404D00AB08A}"/>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BEE699EC-3B88-49C5-ABC0-1A41B36977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A0F216-89DF-4915-BCED-EA348981DEF4}"/>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1383785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6"/>
          <p:cNvSpPr>
            <a:spLocks noGrp="1" noChangeArrowheads="1"/>
          </p:cNvSpPr>
          <p:nvPr>
            <p:ph type="sldNum" sz="quarter" idx="10"/>
          </p:nvPr>
        </p:nvSpPr>
        <p:spPr>
          <a:xfrm>
            <a:off x="10799939" y="6570664"/>
            <a:ext cx="1166283" cy="287337"/>
          </a:xfrm>
          <a:ln/>
        </p:spPr>
        <p:txBody>
          <a:bodyPr/>
          <a:lstStyle>
            <a:lvl1pPr>
              <a:defRPr/>
            </a:lvl1pPr>
          </a:lstStyle>
          <a:p>
            <a:pPr>
              <a:defRPr/>
            </a:pPr>
            <a:fld id="{C0E538C6-ECFC-41BD-B400-24686FAB239F}" type="slidenum">
              <a:rPr lang="fr-FR" altLang="fr-FR"/>
              <a:pPr>
                <a:defRPr/>
              </a:pPr>
              <a:t>‹N°›</a:t>
            </a:fld>
            <a:endParaRPr lang="fr-FR" altLang="fr-FR" dirty="0"/>
          </a:p>
        </p:txBody>
      </p:sp>
      <p:sp>
        <p:nvSpPr>
          <p:cNvPr id="5" name="Titre 4"/>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663689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ge de titre Ro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8AED10-9DB2-518D-6B58-572B8BE1672A}"/>
              </a:ext>
            </a:extLst>
          </p:cNvPr>
          <p:cNvSpPr/>
          <p:nvPr userDrawn="1"/>
        </p:nvSpPr>
        <p:spPr>
          <a:xfrm>
            <a:off x="269280" y="5746779"/>
            <a:ext cx="2760359" cy="87328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Sous-titre 2">
            <a:extLst>
              <a:ext uri="{FF2B5EF4-FFF2-40B4-BE49-F238E27FC236}">
                <a16:creationId xmlns:a16="http://schemas.microsoft.com/office/drawing/2014/main" id="{54A1580A-83AC-8303-8942-6399AF6BF6B8}"/>
              </a:ext>
            </a:extLst>
          </p:cNvPr>
          <p:cNvSpPr>
            <a:spLocks noGrp="1"/>
          </p:cNvSpPr>
          <p:nvPr>
            <p:ph type="subTitle" idx="1" hasCustomPrompt="1"/>
          </p:nvPr>
        </p:nvSpPr>
        <p:spPr>
          <a:xfrm>
            <a:off x="3811167" y="5897878"/>
            <a:ext cx="4786733" cy="722183"/>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Auteur :  Poste ou Nom du projet</a:t>
            </a:r>
          </a:p>
          <a:p>
            <a:r>
              <a:rPr lang="fr-FR" dirty="0"/>
              <a:t>Structure :  Année</a:t>
            </a:r>
          </a:p>
        </p:txBody>
      </p:sp>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pic>
        <p:nvPicPr>
          <p:cNvPr id="9" name="Graphique 8">
            <a:extLst>
              <a:ext uri="{FF2B5EF4-FFF2-40B4-BE49-F238E27FC236}">
                <a16:creationId xmlns:a16="http://schemas.microsoft.com/office/drawing/2014/main" id="{9672FE52-FA50-DE92-57F0-D2A19DE3FB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1435" y="3808066"/>
            <a:ext cx="1567022" cy="1567022"/>
          </a:xfrm>
          <a:prstGeom prst="rect">
            <a:avLst/>
          </a:prstGeom>
        </p:spPr>
      </p:pic>
      <p:pic>
        <p:nvPicPr>
          <p:cNvPr id="11" name="Graphique 10">
            <a:extLst>
              <a:ext uri="{FF2B5EF4-FFF2-40B4-BE49-F238E27FC236}">
                <a16:creationId xmlns:a16="http://schemas.microsoft.com/office/drawing/2014/main" id="{8D7DBDD4-2CF2-C98E-B08F-478CAB1D44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5904" y="4746587"/>
            <a:ext cx="1000192" cy="1000192"/>
          </a:xfrm>
          <a:prstGeom prst="rect">
            <a:avLst/>
          </a:prstGeom>
        </p:spPr>
      </p:pic>
      <p:pic>
        <p:nvPicPr>
          <p:cNvPr id="13" name="Graphique 12">
            <a:extLst>
              <a:ext uri="{FF2B5EF4-FFF2-40B4-BE49-F238E27FC236}">
                <a16:creationId xmlns:a16="http://schemas.microsoft.com/office/drawing/2014/main" id="{3C8C7F16-7681-3157-0114-D7BA8768DEB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137760">
            <a:off x="629736" y="3571803"/>
            <a:ext cx="1552191" cy="1552191"/>
          </a:xfrm>
          <a:prstGeom prst="rect">
            <a:avLst/>
          </a:prstGeom>
        </p:spPr>
      </p:pic>
      <p:pic>
        <p:nvPicPr>
          <p:cNvPr id="15" name="Graphique 14">
            <a:extLst>
              <a:ext uri="{FF2B5EF4-FFF2-40B4-BE49-F238E27FC236}">
                <a16:creationId xmlns:a16="http://schemas.microsoft.com/office/drawing/2014/main" id="{5007C022-AD94-5C30-238D-62F9BEE9323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09519" y="-224631"/>
            <a:ext cx="1882481" cy="1882481"/>
          </a:xfrm>
          <a:prstGeom prst="rect">
            <a:avLst/>
          </a:prstGeom>
        </p:spPr>
      </p:pic>
      <p:pic>
        <p:nvPicPr>
          <p:cNvPr id="17" name="Graphique 16">
            <a:extLst>
              <a:ext uri="{FF2B5EF4-FFF2-40B4-BE49-F238E27FC236}">
                <a16:creationId xmlns:a16="http://schemas.microsoft.com/office/drawing/2014/main" id="{04311ADD-F31F-20EE-FA44-5B1B59618E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280" y="94217"/>
            <a:ext cx="1428751" cy="1428751"/>
          </a:xfrm>
          <a:prstGeom prst="rect">
            <a:avLst/>
          </a:prstGeom>
        </p:spPr>
      </p:pic>
      <p:sp>
        <p:nvSpPr>
          <p:cNvPr id="5" name="Espace réservé du texte 4">
            <a:extLst>
              <a:ext uri="{FF2B5EF4-FFF2-40B4-BE49-F238E27FC236}">
                <a16:creationId xmlns:a16="http://schemas.microsoft.com/office/drawing/2014/main" id="{6C4C23A6-DCE4-AF49-3D56-1C4AB9B939FB}"/>
              </a:ext>
            </a:extLst>
          </p:cNvPr>
          <p:cNvSpPr>
            <a:spLocks noGrp="1"/>
          </p:cNvSpPr>
          <p:nvPr>
            <p:ph type="body" sz="quarter" idx="13"/>
          </p:nvPr>
        </p:nvSpPr>
        <p:spPr>
          <a:xfrm>
            <a:off x="2159306" y="2841625"/>
            <a:ext cx="8075364" cy="1539875"/>
          </a:xfrm>
          <a:prstGeom prst="rect">
            <a:avLst/>
          </a:prstGeom>
        </p:spPr>
        <p:txBody>
          <a:bodyPr/>
          <a:lstStyle>
            <a:lvl1pPr marL="0" indent="0" algn="ctr">
              <a:buNone/>
              <a:defRPr sz="4000"/>
            </a:lvl1pPr>
          </a:lstStyle>
          <a:p>
            <a:pPr lvl="0"/>
            <a:r>
              <a:rPr lang="fr-FR"/>
              <a:t>Cliquez pour modifier les styles du texte du masque</a:t>
            </a:r>
          </a:p>
        </p:txBody>
      </p:sp>
      <p:pic>
        <p:nvPicPr>
          <p:cNvPr id="7" name="Image 6">
            <a:extLst>
              <a:ext uri="{FF2B5EF4-FFF2-40B4-BE49-F238E27FC236}">
                <a16:creationId xmlns:a16="http://schemas.microsoft.com/office/drawing/2014/main" id="{C6472AC1-EDDE-D209-F381-89D649906CF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3558" y="5945241"/>
            <a:ext cx="2330801" cy="508089"/>
          </a:xfrm>
          <a:prstGeom prst="rect">
            <a:avLst/>
          </a:prstGeom>
        </p:spPr>
      </p:pic>
      <p:sp>
        <p:nvSpPr>
          <p:cNvPr id="8" name="Titre 7">
            <a:extLst>
              <a:ext uri="{FF2B5EF4-FFF2-40B4-BE49-F238E27FC236}">
                <a16:creationId xmlns:a16="http://schemas.microsoft.com/office/drawing/2014/main" id="{BC5DF390-47F9-062A-7148-D8A434BC22EC}"/>
              </a:ext>
            </a:extLst>
          </p:cNvPr>
          <p:cNvSpPr>
            <a:spLocks noGrp="1"/>
          </p:cNvSpPr>
          <p:nvPr>
            <p:ph type="title" hasCustomPrompt="1"/>
          </p:nvPr>
        </p:nvSpPr>
        <p:spPr>
          <a:xfrm>
            <a:off x="838200" y="716610"/>
            <a:ext cx="10515600" cy="1325563"/>
          </a:xfrm>
          <a:prstGeom prst="rect">
            <a:avLst/>
          </a:prstGeom>
        </p:spPr>
        <p:txBody>
          <a:bodyPr/>
          <a:lstStyle>
            <a:lvl1pPr algn="ctr">
              <a:defRPr/>
            </a:lvl1pPr>
          </a:lstStyle>
          <a:p>
            <a:r>
              <a:rPr lang="fr-FR" dirty="0"/>
              <a:t>TITRE</a:t>
            </a:r>
          </a:p>
        </p:txBody>
      </p:sp>
    </p:spTree>
    <p:extLst>
      <p:ext uri="{BB962C8B-B14F-4D97-AF65-F5344CB8AC3E}">
        <p14:creationId xmlns:p14="http://schemas.microsoft.com/office/powerpoint/2010/main" val="84880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ge de titre noir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6AE31-D524-3E89-9BEA-157E6553E92B}"/>
              </a:ext>
            </a:extLst>
          </p:cNvPr>
          <p:cNvSpPr/>
          <p:nvPr userDrawn="1"/>
        </p:nvSpPr>
        <p:spPr>
          <a:xfrm>
            <a:off x="255041" y="5640636"/>
            <a:ext cx="661433" cy="970873"/>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3939EDC-06F7-3AFA-6210-010FB1BA8DE5}"/>
              </a:ext>
            </a:extLst>
          </p:cNvPr>
          <p:cNvSpPr>
            <a:spLocks noGrp="1"/>
          </p:cNvSpPr>
          <p:nvPr>
            <p:ph type="ctrTitle" hasCustomPrompt="1"/>
          </p:nvPr>
        </p:nvSpPr>
        <p:spPr>
          <a:xfrm>
            <a:off x="1524000" y="1105242"/>
            <a:ext cx="9144000" cy="1300163"/>
          </a:xfrm>
          <a:prstGeom prst="rect">
            <a:avLst/>
          </a:prstGeom>
        </p:spPr>
        <p:txBody>
          <a:bodyPr anchor="t">
            <a:normAutofit/>
          </a:bodyPr>
          <a:lstStyle>
            <a:lvl1pPr algn="ctr">
              <a:defRPr sz="6400" b="0" cap="all" baseline="0"/>
            </a:lvl1pPr>
          </a:lstStyle>
          <a:p>
            <a:r>
              <a:rPr lang="fr-FR" dirty="0"/>
              <a:t>Titre</a:t>
            </a:r>
            <a:br>
              <a:rPr lang="fr-FR" dirty="0"/>
            </a:br>
            <a:endParaRPr lang="fr-FR" dirty="0"/>
          </a:p>
        </p:txBody>
      </p:sp>
      <p:sp>
        <p:nvSpPr>
          <p:cNvPr id="3" name="Sous-titre 2">
            <a:extLst>
              <a:ext uri="{FF2B5EF4-FFF2-40B4-BE49-F238E27FC236}">
                <a16:creationId xmlns:a16="http://schemas.microsoft.com/office/drawing/2014/main" id="{54A1580A-83AC-8303-8942-6399AF6BF6B8}"/>
              </a:ext>
            </a:extLst>
          </p:cNvPr>
          <p:cNvSpPr>
            <a:spLocks noGrp="1"/>
          </p:cNvSpPr>
          <p:nvPr>
            <p:ph type="subTitle" idx="1" hasCustomPrompt="1"/>
          </p:nvPr>
        </p:nvSpPr>
        <p:spPr>
          <a:xfrm>
            <a:off x="3440705" y="5961428"/>
            <a:ext cx="5600700" cy="773138"/>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Auteur :  Poste ou Nom du projet</a:t>
            </a:r>
          </a:p>
          <a:p>
            <a:r>
              <a:rPr lang="fr-FR" dirty="0"/>
              <a:t>Structure</a:t>
            </a:r>
          </a:p>
        </p:txBody>
      </p:sp>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pic>
        <p:nvPicPr>
          <p:cNvPr id="9" name="Graphique 8">
            <a:extLst>
              <a:ext uri="{FF2B5EF4-FFF2-40B4-BE49-F238E27FC236}">
                <a16:creationId xmlns:a16="http://schemas.microsoft.com/office/drawing/2014/main" id="{9672FE52-FA50-DE92-57F0-D2A19DE3FB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08795" y="3365108"/>
            <a:ext cx="1567023" cy="1567023"/>
          </a:xfrm>
          <a:prstGeom prst="rect">
            <a:avLst/>
          </a:prstGeom>
        </p:spPr>
      </p:pic>
      <p:pic>
        <p:nvPicPr>
          <p:cNvPr id="11" name="Graphique 10">
            <a:extLst>
              <a:ext uri="{FF2B5EF4-FFF2-40B4-BE49-F238E27FC236}">
                <a16:creationId xmlns:a16="http://schemas.microsoft.com/office/drawing/2014/main" id="{8D7DBDD4-2CF2-C98E-B08F-478CAB1D44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9020" y="4498820"/>
            <a:ext cx="1033960" cy="1033960"/>
          </a:xfrm>
          <a:prstGeom prst="rect">
            <a:avLst/>
          </a:prstGeom>
        </p:spPr>
      </p:pic>
      <p:pic>
        <p:nvPicPr>
          <p:cNvPr id="13" name="Graphique 12">
            <a:extLst>
              <a:ext uri="{FF2B5EF4-FFF2-40B4-BE49-F238E27FC236}">
                <a16:creationId xmlns:a16="http://schemas.microsoft.com/office/drawing/2014/main" id="{3C8C7F16-7681-3157-0114-D7BA8768DEB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137760">
            <a:off x="825516" y="3407559"/>
            <a:ext cx="1482122" cy="1482122"/>
          </a:xfrm>
          <a:prstGeom prst="rect">
            <a:avLst/>
          </a:prstGeom>
        </p:spPr>
      </p:pic>
      <p:pic>
        <p:nvPicPr>
          <p:cNvPr id="15" name="Graphique 14">
            <a:extLst>
              <a:ext uri="{FF2B5EF4-FFF2-40B4-BE49-F238E27FC236}">
                <a16:creationId xmlns:a16="http://schemas.microsoft.com/office/drawing/2014/main" id="{5007C022-AD94-5C30-238D-62F9BEE9323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92307" y="-113796"/>
            <a:ext cx="1428750" cy="1428750"/>
          </a:xfrm>
          <a:prstGeom prst="rect">
            <a:avLst/>
          </a:prstGeom>
        </p:spPr>
      </p:pic>
      <p:pic>
        <p:nvPicPr>
          <p:cNvPr id="17" name="Graphique 16">
            <a:extLst>
              <a:ext uri="{FF2B5EF4-FFF2-40B4-BE49-F238E27FC236}">
                <a16:creationId xmlns:a16="http://schemas.microsoft.com/office/drawing/2014/main" id="{04311ADD-F31F-20EE-FA44-5B1B59618E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8209" y="-39611"/>
            <a:ext cx="2149511" cy="2149511"/>
          </a:xfrm>
          <a:prstGeom prst="rect">
            <a:avLst/>
          </a:prstGeom>
        </p:spPr>
      </p:pic>
      <p:sp>
        <p:nvSpPr>
          <p:cNvPr id="8" name="Espace réservé du texte 7">
            <a:extLst>
              <a:ext uri="{FF2B5EF4-FFF2-40B4-BE49-F238E27FC236}">
                <a16:creationId xmlns:a16="http://schemas.microsoft.com/office/drawing/2014/main" id="{52B5AA9D-91F9-DA55-D625-FA73F16A5AE6}"/>
              </a:ext>
            </a:extLst>
          </p:cNvPr>
          <p:cNvSpPr>
            <a:spLocks noGrp="1"/>
          </p:cNvSpPr>
          <p:nvPr>
            <p:ph type="body" sz="quarter" idx="13"/>
          </p:nvPr>
        </p:nvSpPr>
        <p:spPr>
          <a:xfrm>
            <a:off x="2170323" y="2978614"/>
            <a:ext cx="8141465" cy="1300163"/>
          </a:xfrm>
          <a:prstGeom prst="rect">
            <a:avLst/>
          </a:prstGeom>
        </p:spPr>
        <p:txBody>
          <a:bodyPr/>
          <a:lstStyle>
            <a:lvl1pPr marL="0" indent="0" algn="ctr">
              <a:buNone/>
              <a:defRPr sz="4000">
                <a:latin typeface="Poppins" panose="00000500000000000000" pitchFamily="2" charset="0"/>
                <a:cs typeface="Poppins" panose="00000500000000000000" pitchFamily="2" charset="0"/>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E43FA99E-AADD-25B2-6134-71DC2DD0301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18648" y="5891655"/>
            <a:ext cx="2478415" cy="540268"/>
          </a:xfrm>
          <a:prstGeom prst="rect">
            <a:avLst/>
          </a:prstGeom>
        </p:spPr>
      </p:pic>
    </p:spTree>
    <p:extLst>
      <p:ext uri="{BB962C8B-B14F-4D97-AF65-F5344CB8AC3E}">
        <p14:creationId xmlns:p14="http://schemas.microsoft.com/office/powerpoint/2010/main" val="425116003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mmaire avec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939EDC-06F7-3AFA-6210-010FB1BA8DE5}"/>
              </a:ext>
            </a:extLst>
          </p:cNvPr>
          <p:cNvSpPr>
            <a:spLocks noGrp="1"/>
          </p:cNvSpPr>
          <p:nvPr>
            <p:ph type="ctrTitle" hasCustomPrompt="1"/>
          </p:nvPr>
        </p:nvSpPr>
        <p:spPr>
          <a:xfrm>
            <a:off x="4762499" y="363649"/>
            <a:ext cx="7154499" cy="633639"/>
          </a:xfrm>
          <a:prstGeom prst="rect">
            <a:avLst/>
          </a:prstGeom>
        </p:spPr>
        <p:txBody>
          <a:bodyPr anchor="t">
            <a:normAutofit/>
          </a:bodyPr>
          <a:lstStyle>
            <a:lvl1pPr algn="ctr">
              <a:defRPr sz="4000" b="0" i="0" baseline="0"/>
            </a:lvl1pPr>
          </a:lstStyle>
          <a:p>
            <a:r>
              <a:rPr lang="fr-FR" dirty="0"/>
              <a:t>Sommaire</a:t>
            </a:r>
          </a:p>
        </p:txBody>
      </p:sp>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sp>
        <p:nvSpPr>
          <p:cNvPr id="9" name="Espace réservé du texte 8">
            <a:extLst>
              <a:ext uri="{FF2B5EF4-FFF2-40B4-BE49-F238E27FC236}">
                <a16:creationId xmlns:a16="http://schemas.microsoft.com/office/drawing/2014/main" id="{2B4C004D-313D-50DE-5AE6-5D7D63D9402D}"/>
              </a:ext>
            </a:extLst>
          </p:cNvPr>
          <p:cNvSpPr>
            <a:spLocks noGrp="1"/>
          </p:cNvSpPr>
          <p:nvPr>
            <p:ph type="body" sz="quarter" idx="13" hasCustomPrompt="1"/>
          </p:nvPr>
        </p:nvSpPr>
        <p:spPr>
          <a:xfrm>
            <a:off x="4855904" y="1534844"/>
            <a:ext cx="655649" cy="573088"/>
          </a:xfrm>
          <a:prstGeom prst="rect">
            <a:avLst/>
          </a:prstGeom>
        </p:spPr>
        <p:txBody>
          <a:bodyPr/>
          <a:lstStyle>
            <a:lvl1pPr marL="0" indent="0">
              <a:buNone/>
              <a:defRPr lang="fr-FR" sz="3200" b="1" kern="1200" dirty="0" smtClean="0">
                <a:solidFill>
                  <a:schemeClr val="accent1"/>
                </a:solidFill>
                <a:latin typeface="Poppins" panose="00000500000000000000" pitchFamily="2" charset="0"/>
                <a:ea typeface="+mn-ea"/>
                <a:cs typeface="Poppins" panose="00000500000000000000" pitchFamily="2" charset="0"/>
              </a:defRPr>
            </a:lvl1pPr>
          </a:lstStyle>
          <a:p>
            <a:pPr lvl="0"/>
            <a:r>
              <a:rPr lang="fr-FR" dirty="0"/>
              <a:t>01</a:t>
            </a:r>
          </a:p>
        </p:txBody>
      </p:sp>
      <p:sp>
        <p:nvSpPr>
          <p:cNvPr id="4" name="Espace réservé du texte 3">
            <a:extLst>
              <a:ext uri="{FF2B5EF4-FFF2-40B4-BE49-F238E27FC236}">
                <a16:creationId xmlns:a16="http://schemas.microsoft.com/office/drawing/2014/main" id="{0639AFB8-21B0-1143-BA05-B5AC378489BC}"/>
              </a:ext>
            </a:extLst>
          </p:cNvPr>
          <p:cNvSpPr>
            <a:spLocks noGrp="1"/>
          </p:cNvSpPr>
          <p:nvPr>
            <p:ph type="body" sz="quarter" idx="14" hasCustomPrompt="1"/>
          </p:nvPr>
        </p:nvSpPr>
        <p:spPr>
          <a:xfrm>
            <a:off x="6095636" y="3285917"/>
            <a:ext cx="5732357" cy="412863"/>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sp>
        <p:nvSpPr>
          <p:cNvPr id="8" name="Espace réservé du texte 7">
            <a:extLst>
              <a:ext uri="{FF2B5EF4-FFF2-40B4-BE49-F238E27FC236}">
                <a16:creationId xmlns:a16="http://schemas.microsoft.com/office/drawing/2014/main" id="{780D4458-C699-E476-85F5-043B0651D261}"/>
              </a:ext>
            </a:extLst>
          </p:cNvPr>
          <p:cNvSpPr>
            <a:spLocks noGrp="1"/>
          </p:cNvSpPr>
          <p:nvPr>
            <p:ph type="body" sz="quarter" idx="15" hasCustomPrompt="1"/>
          </p:nvPr>
        </p:nvSpPr>
        <p:spPr>
          <a:xfrm>
            <a:off x="4868604" y="4004322"/>
            <a:ext cx="655896" cy="573088"/>
          </a:xfrm>
          <a:prstGeom prst="rect">
            <a:avLst/>
          </a:prstGeom>
        </p:spPr>
        <p:txBody>
          <a:bodyPr/>
          <a:lstStyle>
            <a:lvl1pPr marL="0" indent="0">
              <a:buNone/>
              <a:defRPr b="1">
                <a:solidFill>
                  <a:schemeClr val="accent4"/>
                </a:solidFill>
                <a:latin typeface="Poppins" panose="00000500000000000000" pitchFamily="2" charset="0"/>
                <a:cs typeface="Poppins" panose="00000500000000000000" pitchFamily="2" charset="0"/>
              </a:defRPr>
            </a:lvl1pPr>
          </a:lstStyle>
          <a:p>
            <a:pPr lvl="0"/>
            <a:r>
              <a:rPr lang="fr-FR" dirty="0"/>
              <a:t>03</a:t>
            </a:r>
          </a:p>
        </p:txBody>
      </p:sp>
      <p:sp>
        <p:nvSpPr>
          <p:cNvPr id="11" name="Espace réservé du texte 7">
            <a:extLst>
              <a:ext uri="{FF2B5EF4-FFF2-40B4-BE49-F238E27FC236}">
                <a16:creationId xmlns:a16="http://schemas.microsoft.com/office/drawing/2014/main" id="{9912270B-E829-3206-9697-8E6A08B5FE33}"/>
              </a:ext>
            </a:extLst>
          </p:cNvPr>
          <p:cNvSpPr>
            <a:spLocks noGrp="1"/>
          </p:cNvSpPr>
          <p:nvPr>
            <p:ph type="body" sz="quarter" idx="16" hasCustomPrompt="1"/>
          </p:nvPr>
        </p:nvSpPr>
        <p:spPr>
          <a:xfrm>
            <a:off x="4855904" y="2709258"/>
            <a:ext cx="655896" cy="535891"/>
          </a:xfrm>
          <a:prstGeom prst="rect">
            <a:avLst/>
          </a:prstGeom>
        </p:spPr>
        <p:txBody>
          <a:bodyPr/>
          <a:lstStyle>
            <a:lvl1pPr marL="0" indent="0">
              <a:buNone/>
              <a:defRPr b="1">
                <a:solidFill>
                  <a:schemeClr val="accent2"/>
                </a:solidFill>
                <a:latin typeface="Poppins" panose="00000500000000000000" pitchFamily="2" charset="0"/>
                <a:cs typeface="Poppins" panose="00000500000000000000" pitchFamily="2" charset="0"/>
              </a:defRPr>
            </a:lvl1pPr>
          </a:lstStyle>
          <a:p>
            <a:pPr lvl="0"/>
            <a:r>
              <a:rPr lang="fr-FR" dirty="0"/>
              <a:t>02</a:t>
            </a:r>
          </a:p>
        </p:txBody>
      </p:sp>
      <p:sp>
        <p:nvSpPr>
          <p:cNvPr id="14" name="Espace réservé du texte 3">
            <a:extLst>
              <a:ext uri="{FF2B5EF4-FFF2-40B4-BE49-F238E27FC236}">
                <a16:creationId xmlns:a16="http://schemas.microsoft.com/office/drawing/2014/main" id="{1796E28B-9D91-9104-648A-4F0D11C256EC}"/>
              </a:ext>
            </a:extLst>
          </p:cNvPr>
          <p:cNvSpPr>
            <a:spLocks noGrp="1"/>
          </p:cNvSpPr>
          <p:nvPr>
            <p:ph type="body" sz="quarter" idx="18" hasCustomPrompt="1"/>
          </p:nvPr>
        </p:nvSpPr>
        <p:spPr>
          <a:xfrm>
            <a:off x="6095636" y="2065635"/>
            <a:ext cx="5732357" cy="404881"/>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sp>
        <p:nvSpPr>
          <p:cNvPr id="15" name="Espace réservé du texte 3">
            <a:extLst>
              <a:ext uri="{FF2B5EF4-FFF2-40B4-BE49-F238E27FC236}">
                <a16:creationId xmlns:a16="http://schemas.microsoft.com/office/drawing/2014/main" id="{D24E7BE8-3AF0-7670-D297-D0AE3DCDE482}"/>
              </a:ext>
            </a:extLst>
          </p:cNvPr>
          <p:cNvSpPr>
            <a:spLocks noGrp="1"/>
          </p:cNvSpPr>
          <p:nvPr>
            <p:ph type="body" sz="quarter" idx="19" hasCustomPrompt="1"/>
          </p:nvPr>
        </p:nvSpPr>
        <p:spPr>
          <a:xfrm>
            <a:off x="6095635" y="4537839"/>
            <a:ext cx="5673724" cy="412863"/>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pic>
        <p:nvPicPr>
          <p:cNvPr id="5" name="Graphique 4">
            <a:extLst>
              <a:ext uri="{FF2B5EF4-FFF2-40B4-BE49-F238E27FC236}">
                <a16:creationId xmlns:a16="http://schemas.microsoft.com/office/drawing/2014/main" id="{AE39A843-3343-5CE3-D3F9-F34B006ECE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246" y="9822548"/>
            <a:ext cx="3345336" cy="3345336"/>
          </a:xfrm>
          <a:prstGeom prst="rect">
            <a:avLst/>
          </a:prstGeom>
        </p:spPr>
      </p:pic>
      <p:sp>
        <p:nvSpPr>
          <p:cNvPr id="10" name="Espace réservé du texte 9">
            <a:extLst>
              <a:ext uri="{FF2B5EF4-FFF2-40B4-BE49-F238E27FC236}">
                <a16:creationId xmlns:a16="http://schemas.microsoft.com/office/drawing/2014/main" id="{7154F6F7-012A-B8CF-9A96-7CF436E0DED7}"/>
              </a:ext>
            </a:extLst>
          </p:cNvPr>
          <p:cNvSpPr>
            <a:spLocks noGrp="1"/>
          </p:cNvSpPr>
          <p:nvPr>
            <p:ph type="body" sz="quarter" idx="20" hasCustomPrompt="1"/>
          </p:nvPr>
        </p:nvSpPr>
        <p:spPr>
          <a:xfrm>
            <a:off x="6095635" y="2729211"/>
            <a:ext cx="5673725" cy="515938"/>
          </a:xfrm>
          <a:prstGeom prst="rect">
            <a:avLst/>
          </a:prstGeom>
        </p:spPr>
        <p:txBody>
          <a:bodyPr/>
          <a:lstStyle>
            <a:lvl1pPr marL="0" indent="0">
              <a:buNone/>
              <a:defRPr sz="2400" b="0" i="0" baseline="0">
                <a:latin typeface="+mj-lt"/>
              </a:defRPr>
            </a:lvl1pPr>
          </a:lstStyle>
          <a:p>
            <a:pPr lvl="0"/>
            <a:r>
              <a:rPr lang="fr-FR" dirty="0"/>
              <a:t>Titre 2</a:t>
            </a:r>
          </a:p>
        </p:txBody>
      </p:sp>
      <p:sp>
        <p:nvSpPr>
          <p:cNvPr id="16" name="Espace réservé du texte 9">
            <a:extLst>
              <a:ext uri="{FF2B5EF4-FFF2-40B4-BE49-F238E27FC236}">
                <a16:creationId xmlns:a16="http://schemas.microsoft.com/office/drawing/2014/main" id="{45DCA80D-0C9D-72A3-868E-6790072D7087}"/>
              </a:ext>
            </a:extLst>
          </p:cNvPr>
          <p:cNvSpPr>
            <a:spLocks noGrp="1"/>
          </p:cNvSpPr>
          <p:nvPr>
            <p:ph type="body" sz="quarter" idx="21" hasCustomPrompt="1"/>
          </p:nvPr>
        </p:nvSpPr>
        <p:spPr>
          <a:xfrm>
            <a:off x="6095636" y="1511528"/>
            <a:ext cx="5673725" cy="515938"/>
          </a:xfrm>
          <a:prstGeom prst="rect">
            <a:avLst/>
          </a:prstGeom>
        </p:spPr>
        <p:txBody>
          <a:bodyPr/>
          <a:lstStyle>
            <a:lvl1pPr marL="0" indent="0">
              <a:buNone/>
              <a:defRPr sz="2400" b="0" i="0" baseline="0">
                <a:latin typeface="+mj-lt"/>
              </a:defRPr>
            </a:lvl1pPr>
          </a:lstStyle>
          <a:p>
            <a:pPr lvl="0"/>
            <a:r>
              <a:rPr lang="fr-FR" dirty="0"/>
              <a:t>Titre 1</a:t>
            </a:r>
          </a:p>
        </p:txBody>
      </p:sp>
      <p:sp>
        <p:nvSpPr>
          <p:cNvPr id="17" name="Espace réservé du texte 9">
            <a:extLst>
              <a:ext uri="{FF2B5EF4-FFF2-40B4-BE49-F238E27FC236}">
                <a16:creationId xmlns:a16="http://schemas.microsoft.com/office/drawing/2014/main" id="{164181C8-1FE9-ACE4-D227-475EC0AD0242}"/>
              </a:ext>
            </a:extLst>
          </p:cNvPr>
          <p:cNvSpPr>
            <a:spLocks noGrp="1"/>
          </p:cNvSpPr>
          <p:nvPr>
            <p:ph type="body" sz="quarter" idx="22" hasCustomPrompt="1"/>
          </p:nvPr>
        </p:nvSpPr>
        <p:spPr>
          <a:xfrm>
            <a:off x="6095634" y="4004322"/>
            <a:ext cx="5673725" cy="515938"/>
          </a:xfrm>
          <a:prstGeom prst="rect">
            <a:avLst/>
          </a:prstGeom>
        </p:spPr>
        <p:txBody>
          <a:bodyPr/>
          <a:lstStyle>
            <a:lvl1pPr marL="0" indent="0">
              <a:buNone/>
              <a:defRPr sz="2400" b="0" i="0" baseline="0">
                <a:latin typeface="+mj-lt"/>
              </a:defRPr>
            </a:lvl1pPr>
          </a:lstStyle>
          <a:p>
            <a:pPr lvl="0"/>
            <a:r>
              <a:rPr lang="fr-FR" dirty="0"/>
              <a:t>Titre 3</a:t>
            </a:r>
          </a:p>
        </p:txBody>
      </p:sp>
      <p:sp>
        <p:nvSpPr>
          <p:cNvPr id="18" name="Espace réservé du texte 7">
            <a:extLst>
              <a:ext uri="{FF2B5EF4-FFF2-40B4-BE49-F238E27FC236}">
                <a16:creationId xmlns:a16="http://schemas.microsoft.com/office/drawing/2014/main" id="{FCD506DF-A421-C73D-AA48-A8B62AD1F63B}"/>
              </a:ext>
            </a:extLst>
          </p:cNvPr>
          <p:cNvSpPr>
            <a:spLocks noGrp="1"/>
          </p:cNvSpPr>
          <p:nvPr>
            <p:ph type="body" sz="quarter" idx="23" hasCustomPrompt="1"/>
          </p:nvPr>
        </p:nvSpPr>
        <p:spPr>
          <a:xfrm>
            <a:off x="4868604" y="5212191"/>
            <a:ext cx="820632" cy="573088"/>
          </a:xfrm>
          <a:prstGeom prst="rect">
            <a:avLst/>
          </a:prstGeom>
        </p:spPr>
        <p:txBody>
          <a:bodyPr/>
          <a:lstStyle>
            <a:lvl1pPr marL="0" indent="0">
              <a:buNone/>
              <a:defRPr b="1">
                <a:solidFill>
                  <a:schemeClr val="accent3"/>
                </a:solidFill>
                <a:latin typeface="Poppins" panose="00000500000000000000" pitchFamily="2" charset="0"/>
                <a:cs typeface="Poppins" panose="00000500000000000000" pitchFamily="2" charset="0"/>
              </a:defRPr>
            </a:lvl1pPr>
          </a:lstStyle>
          <a:p>
            <a:pPr lvl="0"/>
            <a:r>
              <a:rPr lang="fr-FR" dirty="0"/>
              <a:t>04</a:t>
            </a:r>
          </a:p>
        </p:txBody>
      </p:sp>
      <p:sp>
        <p:nvSpPr>
          <p:cNvPr id="19" name="Espace réservé du texte 9">
            <a:extLst>
              <a:ext uri="{FF2B5EF4-FFF2-40B4-BE49-F238E27FC236}">
                <a16:creationId xmlns:a16="http://schemas.microsoft.com/office/drawing/2014/main" id="{A9B544EC-FEE1-7A9F-3B27-82BDB96B9552}"/>
              </a:ext>
            </a:extLst>
          </p:cNvPr>
          <p:cNvSpPr>
            <a:spLocks noGrp="1"/>
          </p:cNvSpPr>
          <p:nvPr>
            <p:ph type="body" sz="quarter" idx="24" hasCustomPrompt="1"/>
          </p:nvPr>
        </p:nvSpPr>
        <p:spPr>
          <a:xfrm>
            <a:off x="6095633" y="5224705"/>
            <a:ext cx="5673725" cy="515938"/>
          </a:xfrm>
          <a:prstGeom prst="rect">
            <a:avLst/>
          </a:prstGeom>
        </p:spPr>
        <p:txBody>
          <a:bodyPr/>
          <a:lstStyle>
            <a:lvl1pPr marL="0" indent="0">
              <a:buNone/>
              <a:defRPr sz="2400" b="0" i="0" baseline="0">
                <a:latin typeface="+mj-lt"/>
              </a:defRPr>
            </a:lvl1pPr>
          </a:lstStyle>
          <a:p>
            <a:pPr lvl="0"/>
            <a:r>
              <a:rPr lang="fr-FR" dirty="0"/>
              <a:t>Titre 4</a:t>
            </a:r>
          </a:p>
        </p:txBody>
      </p:sp>
      <p:sp>
        <p:nvSpPr>
          <p:cNvPr id="20" name="Espace réservé du texte 3">
            <a:extLst>
              <a:ext uri="{FF2B5EF4-FFF2-40B4-BE49-F238E27FC236}">
                <a16:creationId xmlns:a16="http://schemas.microsoft.com/office/drawing/2014/main" id="{A254489C-048B-2F6D-916D-EC063556CFF9}"/>
              </a:ext>
            </a:extLst>
          </p:cNvPr>
          <p:cNvSpPr>
            <a:spLocks noGrp="1"/>
          </p:cNvSpPr>
          <p:nvPr>
            <p:ph type="body" sz="quarter" idx="25" hasCustomPrompt="1"/>
          </p:nvPr>
        </p:nvSpPr>
        <p:spPr>
          <a:xfrm>
            <a:off x="6095633" y="5748524"/>
            <a:ext cx="5673724" cy="404881"/>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sp>
        <p:nvSpPr>
          <p:cNvPr id="21" name="Espace réservé pour une image  6">
            <a:extLst>
              <a:ext uri="{FF2B5EF4-FFF2-40B4-BE49-F238E27FC236}">
                <a16:creationId xmlns:a16="http://schemas.microsoft.com/office/drawing/2014/main" id="{9D52BE6D-9139-4131-B891-31D7C955053C}"/>
              </a:ext>
            </a:extLst>
          </p:cNvPr>
          <p:cNvSpPr>
            <a:spLocks noGrp="1"/>
          </p:cNvSpPr>
          <p:nvPr>
            <p:ph type="pic" sz="quarter" idx="26"/>
          </p:nvPr>
        </p:nvSpPr>
        <p:spPr>
          <a:xfrm>
            <a:off x="0" y="0"/>
            <a:ext cx="3700463" cy="6972300"/>
          </a:xfrm>
          <a:prstGeom prst="rect">
            <a:avLst/>
          </a:prstGeom>
        </p:spPr>
        <p:txBody>
          <a:bodyPr/>
          <a:lstStyle/>
          <a:p>
            <a:r>
              <a:rPr lang="fr-FR"/>
              <a:t>Cliquez sur l'icône pour ajouter une image</a:t>
            </a:r>
            <a:endParaRPr lang="fr-FR" dirty="0"/>
          </a:p>
        </p:txBody>
      </p:sp>
    </p:spTree>
    <p:extLst>
      <p:ext uri="{BB962C8B-B14F-4D97-AF65-F5344CB8AC3E}">
        <p14:creationId xmlns:p14="http://schemas.microsoft.com/office/powerpoint/2010/main" val="3069936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mmaire avec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939EDC-06F7-3AFA-6210-010FB1BA8DE5}"/>
              </a:ext>
            </a:extLst>
          </p:cNvPr>
          <p:cNvSpPr>
            <a:spLocks noGrp="1"/>
          </p:cNvSpPr>
          <p:nvPr>
            <p:ph type="ctrTitle" hasCustomPrompt="1"/>
          </p:nvPr>
        </p:nvSpPr>
        <p:spPr>
          <a:xfrm>
            <a:off x="1524000" y="363649"/>
            <a:ext cx="9144000" cy="633639"/>
          </a:xfrm>
          <a:prstGeom prst="rect">
            <a:avLst/>
          </a:prstGeom>
        </p:spPr>
        <p:txBody>
          <a:bodyPr anchor="t">
            <a:normAutofit/>
          </a:bodyPr>
          <a:lstStyle>
            <a:lvl1pPr algn="ctr">
              <a:defRPr sz="4000" b="0" i="0" baseline="0"/>
            </a:lvl1pPr>
          </a:lstStyle>
          <a:p>
            <a:r>
              <a:rPr lang="fr-FR" dirty="0"/>
              <a:t>Sommaire</a:t>
            </a:r>
          </a:p>
        </p:txBody>
      </p:sp>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sp>
        <p:nvSpPr>
          <p:cNvPr id="9" name="Espace réservé du texte 8">
            <a:extLst>
              <a:ext uri="{FF2B5EF4-FFF2-40B4-BE49-F238E27FC236}">
                <a16:creationId xmlns:a16="http://schemas.microsoft.com/office/drawing/2014/main" id="{2B4C004D-313D-50DE-5AE6-5D7D63D9402D}"/>
              </a:ext>
            </a:extLst>
          </p:cNvPr>
          <p:cNvSpPr>
            <a:spLocks noGrp="1"/>
          </p:cNvSpPr>
          <p:nvPr>
            <p:ph type="body" sz="quarter" idx="13" hasCustomPrompt="1"/>
          </p:nvPr>
        </p:nvSpPr>
        <p:spPr>
          <a:xfrm>
            <a:off x="3865551" y="1524564"/>
            <a:ext cx="655649" cy="573088"/>
          </a:xfrm>
          <a:prstGeom prst="rect">
            <a:avLst/>
          </a:prstGeom>
        </p:spPr>
        <p:txBody>
          <a:bodyPr/>
          <a:lstStyle>
            <a:lvl1pPr marL="0" indent="0">
              <a:buNone/>
              <a:defRPr lang="fr-FR" sz="3200" b="1" kern="1200" dirty="0" smtClean="0">
                <a:solidFill>
                  <a:schemeClr val="accent1"/>
                </a:solidFill>
                <a:latin typeface="Poppins" panose="00000500000000000000" pitchFamily="2" charset="0"/>
                <a:ea typeface="+mn-ea"/>
                <a:cs typeface="Poppins" panose="00000500000000000000" pitchFamily="2" charset="0"/>
              </a:defRPr>
            </a:lvl1pPr>
          </a:lstStyle>
          <a:p>
            <a:pPr lvl="0"/>
            <a:r>
              <a:rPr lang="fr-FR" dirty="0"/>
              <a:t>01</a:t>
            </a:r>
          </a:p>
        </p:txBody>
      </p:sp>
      <p:sp>
        <p:nvSpPr>
          <p:cNvPr id="4" name="Espace réservé du texte 3">
            <a:extLst>
              <a:ext uri="{FF2B5EF4-FFF2-40B4-BE49-F238E27FC236}">
                <a16:creationId xmlns:a16="http://schemas.microsoft.com/office/drawing/2014/main" id="{0639AFB8-21B0-1143-BA05-B5AC378489BC}"/>
              </a:ext>
            </a:extLst>
          </p:cNvPr>
          <p:cNvSpPr>
            <a:spLocks noGrp="1"/>
          </p:cNvSpPr>
          <p:nvPr>
            <p:ph type="body" sz="quarter" idx="14" hasCustomPrompt="1"/>
          </p:nvPr>
        </p:nvSpPr>
        <p:spPr>
          <a:xfrm>
            <a:off x="4685936" y="3285917"/>
            <a:ext cx="5732357" cy="412863"/>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sp>
        <p:nvSpPr>
          <p:cNvPr id="8" name="Espace réservé du texte 7">
            <a:extLst>
              <a:ext uri="{FF2B5EF4-FFF2-40B4-BE49-F238E27FC236}">
                <a16:creationId xmlns:a16="http://schemas.microsoft.com/office/drawing/2014/main" id="{780D4458-C699-E476-85F5-043B0651D261}"/>
              </a:ext>
            </a:extLst>
          </p:cNvPr>
          <p:cNvSpPr>
            <a:spLocks noGrp="1"/>
          </p:cNvSpPr>
          <p:nvPr>
            <p:ph type="body" sz="quarter" idx="15" hasCustomPrompt="1"/>
          </p:nvPr>
        </p:nvSpPr>
        <p:spPr>
          <a:xfrm>
            <a:off x="3893310" y="4004322"/>
            <a:ext cx="655896" cy="573088"/>
          </a:xfrm>
          <a:prstGeom prst="rect">
            <a:avLst/>
          </a:prstGeom>
        </p:spPr>
        <p:txBody>
          <a:bodyPr/>
          <a:lstStyle>
            <a:lvl1pPr marL="0" indent="0">
              <a:buNone/>
              <a:defRPr b="1">
                <a:solidFill>
                  <a:schemeClr val="accent4"/>
                </a:solidFill>
                <a:latin typeface="Poppins" panose="00000500000000000000" pitchFamily="2" charset="0"/>
                <a:cs typeface="Poppins" panose="00000500000000000000" pitchFamily="2" charset="0"/>
              </a:defRPr>
            </a:lvl1pPr>
          </a:lstStyle>
          <a:p>
            <a:pPr lvl="0"/>
            <a:r>
              <a:rPr lang="fr-FR" dirty="0"/>
              <a:t>03</a:t>
            </a:r>
          </a:p>
        </p:txBody>
      </p:sp>
      <p:sp>
        <p:nvSpPr>
          <p:cNvPr id="11" name="Espace réservé du texte 7">
            <a:extLst>
              <a:ext uri="{FF2B5EF4-FFF2-40B4-BE49-F238E27FC236}">
                <a16:creationId xmlns:a16="http://schemas.microsoft.com/office/drawing/2014/main" id="{9912270B-E829-3206-9697-8E6A08B5FE33}"/>
              </a:ext>
            </a:extLst>
          </p:cNvPr>
          <p:cNvSpPr>
            <a:spLocks noGrp="1"/>
          </p:cNvSpPr>
          <p:nvPr>
            <p:ph type="body" sz="quarter" idx="16" hasCustomPrompt="1"/>
          </p:nvPr>
        </p:nvSpPr>
        <p:spPr>
          <a:xfrm>
            <a:off x="3865304" y="2666999"/>
            <a:ext cx="655896" cy="535891"/>
          </a:xfrm>
          <a:prstGeom prst="rect">
            <a:avLst/>
          </a:prstGeom>
        </p:spPr>
        <p:txBody>
          <a:bodyPr/>
          <a:lstStyle>
            <a:lvl1pPr marL="0" indent="0">
              <a:buNone/>
              <a:defRPr b="1">
                <a:solidFill>
                  <a:schemeClr val="accent2"/>
                </a:solidFill>
                <a:latin typeface="Poppins" panose="00000500000000000000" pitchFamily="2" charset="0"/>
                <a:cs typeface="Poppins" panose="00000500000000000000" pitchFamily="2" charset="0"/>
              </a:defRPr>
            </a:lvl1pPr>
          </a:lstStyle>
          <a:p>
            <a:pPr lvl="0"/>
            <a:r>
              <a:rPr lang="fr-FR" dirty="0"/>
              <a:t>02</a:t>
            </a:r>
          </a:p>
        </p:txBody>
      </p:sp>
      <p:sp>
        <p:nvSpPr>
          <p:cNvPr id="14" name="Espace réservé du texte 3">
            <a:extLst>
              <a:ext uri="{FF2B5EF4-FFF2-40B4-BE49-F238E27FC236}">
                <a16:creationId xmlns:a16="http://schemas.microsoft.com/office/drawing/2014/main" id="{1796E28B-9D91-9104-648A-4F0D11C256EC}"/>
              </a:ext>
            </a:extLst>
          </p:cNvPr>
          <p:cNvSpPr>
            <a:spLocks noGrp="1"/>
          </p:cNvSpPr>
          <p:nvPr>
            <p:ph type="body" sz="quarter" idx="18" hasCustomPrompt="1"/>
          </p:nvPr>
        </p:nvSpPr>
        <p:spPr>
          <a:xfrm>
            <a:off x="4685936" y="2065635"/>
            <a:ext cx="5732357" cy="404881"/>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sp>
        <p:nvSpPr>
          <p:cNvPr id="15" name="Espace réservé du texte 3">
            <a:extLst>
              <a:ext uri="{FF2B5EF4-FFF2-40B4-BE49-F238E27FC236}">
                <a16:creationId xmlns:a16="http://schemas.microsoft.com/office/drawing/2014/main" id="{D24E7BE8-3AF0-7670-D297-D0AE3DCDE482}"/>
              </a:ext>
            </a:extLst>
          </p:cNvPr>
          <p:cNvSpPr>
            <a:spLocks noGrp="1"/>
          </p:cNvSpPr>
          <p:nvPr>
            <p:ph type="body" sz="quarter" idx="19" hasCustomPrompt="1"/>
          </p:nvPr>
        </p:nvSpPr>
        <p:spPr>
          <a:xfrm>
            <a:off x="4685935" y="4537839"/>
            <a:ext cx="5673724" cy="412863"/>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sp>
        <p:nvSpPr>
          <p:cNvPr id="10" name="Espace réservé du texte 9">
            <a:extLst>
              <a:ext uri="{FF2B5EF4-FFF2-40B4-BE49-F238E27FC236}">
                <a16:creationId xmlns:a16="http://schemas.microsoft.com/office/drawing/2014/main" id="{7154F6F7-012A-B8CF-9A96-7CF436E0DED7}"/>
              </a:ext>
            </a:extLst>
          </p:cNvPr>
          <p:cNvSpPr>
            <a:spLocks noGrp="1"/>
          </p:cNvSpPr>
          <p:nvPr>
            <p:ph type="body" sz="quarter" idx="20" hasCustomPrompt="1"/>
          </p:nvPr>
        </p:nvSpPr>
        <p:spPr>
          <a:xfrm>
            <a:off x="4685935" y="2729211"/>
            <a:ext cx="5673725" cy="515938"/>
          </a:xfrm>
          <a:prstGeom prst="rect">
            <a:avLst/>
          </a:prstGeom>
        </p:spPr>
        <p:txBody>
          <a:bodyPr/>
          <a:lstStyle>
            <a:lvl1pPr marL="0" indent="0">
              <a:buNone/>
              <a:defRPr sz="2400" b="0" i="0" baseline="0">
                <a:latin typeface="+mj-lt"/>
              </a:defRPr>
            </a:lvl1pPr>
          </a:lstStyle>
          <a:p>
            <a:pPr lvl="0"/>
            <a:r>
              <a:rPr lang="fr-FR" dirty="0"/>
              <a:t>Titre 2</a:t>
            </a:r>
          </a:p>
        </p:txBody>
      </p:sp>
      <p:sp>
        <p:nvSpPr>
          <p:cNvPr id="16" name="Espace réservé du texte 9">
            <a:extLst>
              <a:ext uri="{FF2B5EF4-FFF2-40B4-BE49-F238E27FC236}">
                <a16:creationId xmlns:a16="http://schemas.microsoft.com/office/drawing/2014/main" id="{45DCA80D-0C9D-72A3-868E-6790072D7087}"/>
              </a:ext>
            </a:extLst>
          </p:cNvPr>
          <p:cNvSpPr>
            <a:spLocks noGrp="1"/>
          </p:cNvSpPr>
          <p:nvPr>
            <p:ph type="body" sz="quarter" idx="21" hasCustomPrompt="1"/>
          </p:nvPr>
        </p:nvSpPr>
        <p:spPr>
          <a:xfrm>
            <a:off x="4685936" y="1511528"/>
            <a:ext cx="5673725" cy="515938"/>
          </a:xfrm>
          <a:prstGeom prst="rect">
            <a:avLst/>
          </a:prstGeom>
        </p:spPr>
        <p:txBody>
          <a:bodyPr/>
          <a:lstStyle>
            <a:lvl1pPr marL="0" indent="0">
              <a:buNone/>
              <a:defRPr sz="2400" b="0" i="0" baseline="0">
                <a:latin typeface="+mj-lt"/>
              </a:defRPr>
            </a:lvl1pPr>
          </a:lstStyle>
          <a:p>
            <a:pPr lvl="0"/>
            <a:r>
              <a:rPr lang="fr-FR" dirty="0"/>
              <a:t>Titre 1</a:t>
            </a:r>
          </a:p>
        </p:txBody>
      </p:sp>
      <p:sp>
        <p:nvSpPr>
          <p:cNvPr id="17" name="Espace réservé du texte 9">
            <a:extLst>
              <a:ext uri="{FF2B5EF4-FFF2-40B4-BE49-F238E27FC236}">
                <a16:creationId xmlns:a16="http://schemas.microsoft.com/office/drawing/2014/main" id="{164181C8-1FE9-ACE4-D227-475EC0AD0242}"/>
              </a:ext>
            </a:extLst>
          </p:cNvPr>
          <p:cNvSpPr>
            <a:spLocks noGrp="1"/>
          </p:cNvSpPr>
          <p:nvPr>
            <p:ph type="body" sz="quarter" idx="22" hasCustomPrompt="1"/>
          </p:nvPr>
        </p:nvSpPr>
        <p:spPr>
          <a:xfrm>
            <a:off x="4685934" y="4004322"/>
            <a:ext cx="5673725" cy="515938"/>
          </a:xfrm>
          <a:prstGeom prst="rect">
            <a:avLst/>
          </a:prstGeom>
        </p:spPr>
        <p:txBody>
          <a:bodyPr/>
          <a:lstStyle>
            <a:lvl1pPr marL="0" indent="0">
              <a:buNone/>
              <a:defRPr sz="2400" b="0" i="0" baseline="0">
                <a:latin typeface="+mj-lt"/>
              </a:defRPr>
            </a:lvl1pPr>
          </a:lstStyle>
          <a:p>
            <a:pPr lvl="0"/>
            <a:r>
              <a:rPr lang="fr-FR" dirty="0"/>
              <a:t>Titre 3</a:t>
            </a:r>
          </a:p>
        </p:txBody>
      </p:sp>
      <p:sp>
        <p:nvSpPr>
          <p:cNvPr id="18" name="Espace réservé du texte 7">
            <a:extLst>
              <a:ext uri="{FF2B5EF4-FFF2-40B4-BE49-F238E27FC236}">
                <a16:creationId xmlns:a16="http://schemas.microsoft.com/office/drawing/2014/main" id="{FCD506DF-A421-C73D-AA48-A8B62AD1F63B}"/>
              </a:ext>
            </a:extLst>
          </p:cNvPr>
          <p:cNvSpPr>
            <a:spLocks noGrp="1"/>
          </p:cNvSpPr>
          <p:nvPr>
            <p:ph type="body" sz="quarter" idx="23" hasCustomPrompt="1"/>
          </p:nvPr>
        </p:nvSpPr>
        <p:spPr>
          <a:xfrm>
            <a:off x="3865304" y="5232586"/>
            <a:ext cx="820632" cy="573088"/>
          </a:xfrm>
          <a:prstGeom prst="rect">
            <a:avLst/>
          </a:prstGeom>
        </p:spPr>
        <p:txBody>
          <a:bodyPr/>
          <a:lstStyle>
            <a:lvl1pPr marL="0" indent="0">
              <a:buNone/>
              <a:defRPr b="1">
                <a:solidFill>
                  <a:schemeClr val="accent3"/>
                </a:solidFill>
                <a:latin typeface="Poppins" panose="00000500000000000000" pitchFamily="2" charset="0"/>
                <a:cs typeface="Poppins" panose="00000500000000000000" pitchFamily="2" charset="0"/>
              </a:defRPr>
            </a:lvl1pPr>
          </a:lstStyle>
          <a:p>
            <a:pPr lvl="0"/>
            <a:r>
              <a:rPr lang="fr-FR" dirty="0"/>
              <a:t>04</a:t>
            </a:r>
          </a:p>
        </p:txBody>
      </p:sp>
      <p:sp>
        <p:nvSpPr>
          <p:cNvPr id="19" name="Espace réservé du texte 9">
            <a:extLst>
              <a:ext uri="{FF2B5EF4-FFF2-40B4-BE49-F238E27FC236}">
                <a16:creationId xmlns:a16="http://schemas.microsoft.com/office/drawing/2014/main" id="{A9B544EC-FEE1-7A9F-3B27-82BDB96B9552}"/>
              </a:ext>
            </a:extLst>
          </p:cNvPr>
          <p:cNvSpPr>
            <a:spLocks noGrp="1"/>
          </p:cNvSpPr>
          <p:nvPr>
            <p:ph type="body" sz="quarter" idx="24" hasCustomPrompt="1"/>
          </p:nvPr>
        </p:nvSpPr>
        <p:spPr>
          <a:xfrm>
            <a:off x="4685933" y="5224705"/>
            <a:ext cx="5673725" cy="515938"/>
          </a:xfrm>
          <a:prstGeom prst="rect">
            <a:avLst/>
          </a:prstGeom>
        </p:spPr>
        <p:txBody>
          <a:bodyPr/>
          <a:lstStyle>
            <a:lvl1pPr marL="0" indent="0">
              <a:buNone/>
              <a:defRPr sz="2400" b="0" i="0" baseline="0">
                <a:latin typeface="+mj-lt"/>
              </a:defRPr>
            </a:lvl1pPr>
          </a:lstStyle>
          <a:p>
            <a:pPr lvl="0"/>
            <a:r>
              <a:rPr lang="fr-FR" dirty="0"/>
              <a:t>Titre 4</a:t>
            </a:r>
          </a:p>
        </p:txBody>
      </p:sp>
      <p:sp>
        <p:nvSpPr>
          <p:cNvPr id="20" name="Espace réservé du texte 3">
            <a:extLst>
              <a:ext uri="{FF2B5EF4-FFF2-40B4-BE49-F238E27FC236}">
                <a16:creationId xmlns:a16="http://schemas.microsoft.com/office/drawing/2014/main" id="{A254489C-048B-2F6D-916D-EC063556CFF9}"/>
              </a:ext>
            </a:extLst>
          </p:cNvPr>
          <p:cNvSpPr>
            <a:spLocks noGrp="1"/>
          </p:cNvSpPr>
          <p:nvPr>
            <p:ph type="body" sz="quarter" idx="25" hasCustomPrompt="1"/>
          </p:nvPr>
        </p:nvSpPr>
        <p:spPr>
          <a:xfrm>
            <a:off x="4685933" y="5748524"/>
            <a:ext cx="5673724" cy="404881"/>
          </a:xfrm>
          <a:prstGeom prst="rect">
            <a:avLst/>
          </a:prstGeom>
        </p:spPr>
        <p:txBody>
          <a:bodyPr/>
          <a:lstStyle>
            <a:lvl1pPr marL="0" indent="0">
              <a:buNone/>
              <a:defRPr sz="1800">
                <a:latin typeface="Poppins" panose="00000500000000000000" pitchFamily="2" charset="0"/>
                <a:cs typeface="Poppins" panose="00000500000000000000" pitchFamily="2" charset="0"/>
              </a:defRPr>
            </a:lvl1pPr>
            <a:lvl2pPr marL="457200" indent="0">
              <a:buNone/>
              <a:defRPr>
                <a:latin typeface="Poppins" panose="00000500000000000000" pitchFamily="2" charset="0"/>
                <a:cs typeface="Poppins" panose="00000500000000000000" pitchFamily="2" charset="0"/>
              </a:defRPr>
            </a:lvl2pPr>
          </a:lstStyle>
          <a:p>
            <a:pPr lvl="0"/>
            <a:r>
              <a:rPr lang="fr-FR" dirty="0"/>
              <a:t>Sous titre 1</a:t>
            </a:r>
          </a:p>
        </p:txBody>
      </p:sp>
      <p:pic>
        <p:nvPicPr>
          <p:cNvPr id="13" name="Graphique 12">
            <a:extLst>
              <a:ext uri="{FF2B5EF4-FFF2-40B4-BE49-F238E27FC236}">
                <a16:creationId xmlns:a16="http://schemas.microsoft.com/office/drawing/2014/main" id="{5FBB8D50-BE6F-46F4-0732-8D65BF73A1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8846" y="1721474"/>
            <a:ext cx="1428750" cy="1428750"/>
          </a:xfrm>
          <a:prstGeom prst="rect">
            <a:avLst/>
          </a:prstGeom>
        </p:spPr>
      </p:pic>
      <p:pic>
        <p:nvPicPr>
          <p:cNvPr id="22" name="Graphique 21">
            <a:extLst>
              <a:ext uri="{FF2B5EF4-FFF2-40B4-BE49-F238E27FC236}">
                <a16:creationId xmlns:a16="http://schemas.microsoft.com/office/drawing/2014/main" id="{FC922254-3E71-C5F6-7CCB-5F5C010BE71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9421" y="2657322"/>
            <a:ext cx="2247348" cy="2247348"/>
          </a:xfrm>
          <a:prstGeom prst="rect">
            <a:avLst/>
          </a:prstGeom>
        </p:spPr>
      </p:pic>
      <p:pic>
        <p:nvPicPr>
          <p:cNvPr id="24" name="Graphique 23">
            <a:extLst>
              <a:ext uri="{FF2B5EF4-FFF2-40B4-BE49-F238E27FC236}">
                <a16:creationId xmlns:a16="http://schemas.microsoft.com/office/drawing/2014/main" id="{7610BA3C-2D6D-A9DF-0CB0-FB16B7B5892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568434">
            <a:off x="574110" y="4257108"/>
            <a:ext cx="1428750" cy="1428750"/>
          </a:xfrm>
          <a:prstGeom prst="rect">
            <a:avLst/>
          </a:prstGeom>
        </p:spPr>
      </p:pic>
    </p:spTree>
    <p:extLst>
      <p:ext uri="{BB962C8B-B14F-4D97-AF65-F5344CB8AC3E}">
        <p14:creationId xmlns:p14="http://schemas.microsoft.com/office/powerpoint/2010/main" val="2122623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ge de Titre + Texte class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EA26A-78C5-66A4-CD1A-32EFEBBB7F5C}"/>
              </a:ext>
            </a:extLst>
          </p:cNvPr>
          <p:cNvSpPr>
            <a:spLocks noGrp="1"/>
          </p:cNvSpPr>
          <p:nvPr>
            <p:ph type="title"/>
          </p:nvPr>
        </p:nvSpPr>
        <p:spPr>
          <a:xfrm>
            <a:off x="838200" y="365125"/>
            <a:ext cx="10515600" cy="777875"/>
          </a:xfrm>
          <a:prstGeom prst="rect">
            <a:avLst/>
          </a:prstGeom>
        </p:spPr>
        <p:txBody>
          <a:bodyPr/>
          <a:lstStyle>
            <a:lvl1pPr>
              <a:defRPr sz="4000" b="0" i="0" baseline="0"/>
            </a:lvl1p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CEB63E57-9FFC-9AFD-3F6D-4B05CDF9A479}"/>
              </a:ext>
            </a:extLst>
          </p:cNvPr>
          <p:cNvSpPr>
            <a:spLocks noGrp="1"/>
          </p:cNvSpPr>
          <p:nvPr>
            <p:ph type="sldNum" sz="quarter" idx="10"/>
          </p:nvPr>
        </p:nvSpPr>
        <p:spPr/>
        <p:txBody>
          <a:bodyPr/>
          <a:lstStyle/>
          <a:p>
            <a:fld id="{5B73294C-9AD4-45FB-9440-37C13CF16711}" type="slidenum">
              <a:rPr lang="fr-FR" smtClean="0"/>
              <a:pPr/>
              <a:t>‹N°›</a:t>
            </a:fld>
            <a:endParaRPr lang="fr-FR" dirty="0"/>
          </a:p>
        </p:txBody>
      </p:sp>
      <p:sp>
        <p:nvSpPr>
          <p:cNvPr id="5" name="Espace réservé du texte 4">
            <a:extLst>
              <a:ext uri="{FF2B5EF4-FFF2-40B4-BE49-F238E27FC236}">
                <a16:creationId xmlns:a16="http://schemas.microsoft.com/office/drawing/2014/main" id="{6C8476A1-0245-5E42-7B39-FA95F589081C}"/>
              </a:ext>
            </a:extLst>
          </p:cNvPr>
          <p:cNvSpPr>
            <a:spLocks noGrp="1"/>
          </p:cNvSpPr>
          <p:nvPr>
            <p:ph type="body" sz="quarter" idx="11" hasCustomPrompt="1"/>
          </p:nvPr>
        </p:nvSpPr>
        <p:spPr>
          <a:xfrm>
            <a:off x="838200" y="1443038"/>
            <a:ext cx="10608325" cy="4274716"/>
          </a:xfrm>
          <a:prstGeom prst="rect">
            <a:avLst/>
          </a:prstGeom>
        </p:spPr>
        <p:txBody>
          <a:bodyPr/>
          <a:lstStyle>
            <a:lvl1pPr marL="0" indent="0">
              <a:buNone/>
              <a:defRPr sz="2400"/>
            </a:lvl1pPr>
            <a:lvl2pPr marL="457200" indent="0">
              <a:buNone/>
              <a:defRPr/>
            </a:lvl2pPr>
          </a:lstStyle>
          <a:p>
            <a:pPr lvl="0"/>
            <a:r>
              <a:rPr lang="fr-FR" dirty="0"/>
              <a:t>Texte </a:t>
            </a:r>
          </a:p>
        </p:txBody>
      </p:sp>
    </p:spTree>
    <p:extLst>
      <p:ext uri="{BB962C8B-B14F-4D97-AF65-F5344CB8AC3E}">
        <p14:creationId xmlns:p14="http://schemas.microsoft.com/office/powerpoint/2010/main" val="4080315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age de Titre + Texte classique fond noir">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EA26A-78C5-66A4-CD1A-32EFEBBB7F5C}"/>
              </a:ext>
            </a:extLst>
          </p:cNvPr>
          <p:cNvSpPr>
            <a:spLocks noGrp="1"/>
          </p:cNvSpPr>
          <p:nvPr>
            <p:ph type="title"/>
          </p:nvPr>
        </p:nvSpPr>
        <p:spPr>
          <a:xfrm>
            <a:off x="838200" y="365125"/>
            <a:ext cx="10515600" cy="777875"/>
          </a:xfrm>
          <a:prstGeom prst="rect">
            <a:avLst/>
          </a:prstGeom>
        </p:spPr>
        <p:txBody>
          <a:bodyPr/>
          <a:lstStyle>
            <a:lvl1pPr>
              <a:defRPr sz="4000" b="0" i="0" baseline="0"/>
            </a:lvl1p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CEB63E57-9FFC-9AFD-3F6D-4B05CDF9A479}"/>
              </a:ext>
            </a:extLst>
          </p:cNvPr>
          <p:cNvSpPr>
            <a:spLocks noGrp="1"/>
          </p:cNvSpPr>
          <p:nvPr>
            <p:ph type="sldNum" sz="quarter" idx="10"/>
          </p:nvPr>
        </p:nvSpPr>
        <p:spPr/>
        <p:txBody>
          <a:bodyPr/>
          <a:lstStyle/>
          <a:p>
            <a:fld id="{5B73294C-9AD4-45FB-9440-37C13CF16711}" type="slidenum">
              <a:rPr lang="fr-FR" smtClean="0"/>
              <a:pPr/>
              <a:t>‹N°›</a:t>
            </a:fld>
            <a:endParaRPr lang="fr-FR" dirty="0"/>
          </a:p>
        </p:txBody>
      </p:sp>
      <p:sp>
        <p:nvSpPr>
          <p:cNvPr id="5" name="Espace réservé du texte 4">
            <a:extLst>
              <a:ext uri="{FF2B5EF4-FFF2-40B4-BE49-F238E27FC236}">
                <a16:creationId xmlns:a16="http://schemas.microsoft.com/office/drawing/2014/main" id="{6C8476A1-0245-5E42-7B39-FA95F589081C}"/>
              </a:ext>
            </a:extLst>
          </p:cNvPr>
          <p:cNvSpPr>
            <a:spLocks noGrp="1"/>
          </p:cNvSpPr>
          <p:nvPr>
            <p:ph type="body" sz="quarter" idx="11" hasCustomPrompt="1"/>
          </p:nvPr>
        </p:nvSpPr>
        <p:spPr>
          <a:xfrm>
            <a:off x="838200" y="1443038"/>
            <a:ext cx="10608325" cy="4274716"/>
          </a:xfrm>
          <a:prstGeom prst="rect">
            <a:avLst/>
          </a:prstGeom>
        </p:spPr>
        <p:txBody>
          <a:bodyPr/>
          <a:lstStyle>
            <a:lvl1pPr marL="0" indent="0">
              <a:buNone/>
              <a:defRPr sz="2400"/>
            </a:lvl1pPr>
            <a:lvl2pPr marL="457200" indent="0">
              <a:buNone/>
              <a:defRPr/>
            </a:lvl2pPr>
          </a:lstStyle>
          <a:p>
            <a:pPr lvl="0"/>
            <a:r>
              <a:rPr lang="fr-FR" dirty="0"/>
              <a:t>Texte </a:t>
            </a:r>
          </a:p>
        </p:txBody>
      </p:sp>
      <p:pic>
        <p:nvPicPr>
          <p:cNvPr id="6" name="Image 5">
            <a:extLst>
              <a:ext uri="{FF2B5EF4-FFF2-40B4-BE49-F238E27FC236}">
                <a16:creationId xmlns:a16="http://schemas.microsoft.com/office/drawing/2014/main" id="{438CCDBE-6A9F-2504-FE3A-460CD1F8C5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56" y="5927693"/>
            <a:ext cx="511670" cy="626062"/>
          </a:xfrm>
          <a:prstGeom prst="rect">
            <a:avLst/>
          </a:prstGeom>
        </p:spPr>
      </p:pic>
    </p:spTree>
    <p:extLst>
      <p:ext uri="{BB962C8B-B14F-4D97-AF65-F5344CB8AC3E}">
        <p14:creationId xmlns:p14="http://schemas.microsoft.com/office/powerpoint/2010/main" val="218639152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ge de Titre plus Texte avec bandeau pour 2-3 logo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91341-AE3F-6BC3-5854-B33CB3AF2A5D}"/>
              </a:ext>
            </a:extLst>
          </p:cNvPr>
          <p:cNvSpPr/>
          <p:nvPr userDrawn="1"/>
        </p:nvSpPr>
        <p:spPr>
          <a:xfrm>
            <a:off x="0" y="5376231"/>
            <a:ext cx="12192000" cy="1481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1C744D5-5C2A-E854-74B8-94054C0703D1}"/>
              </a:ext>
            </a:extLst>
          </p:cNvPr>
          <p:cNvSpPr>
            <a:spLocks noGrp="1"/>
          </p:cNvSpPr>
          <p:nvPr>
            <p:ph type="title"/>
          </p:nvPr>
        </p:nvSpPr>
        <p:spPr>
          <a:xfrm>
            <a:off x="838200" y="365125"/>
            <a:ext cx="10515600" cy="815975"/>
          </a:xfrm>
          <a:prstGeom prst="rect">
            <a:avLst/>
          </a:prstGeom>
        </p:spPr>
        <p:txBody>
          <a:bodyPr/>
          <a:lstStyle>
            <a:lvl1pPr>
              <a:defRPr sz="4000" b="0" i="0" baseline="0"/>
            </a:lvl1pPr>
          </a:lstStyle>
          <a:p>
            <a:r>
              <a:rPr lang="fr-FR"/>
              <a:t>Modifiez le style du titre</a:t>
            </a:r>
            <a:endParaRPr lang="fr-FR" dirty="0"/>
          </a:p>
        </p:txBody>
      </p:sp>
      <p:sp>
        <p:nvSpPr>
          <p:cNvPr id="3" name="Espace réservé du numéro de diapositive 2">
            <a:extLst>
              <a:ext uri="{FF2B5EF4-FFF2-40B4-BE49-F238E27FC236}">
                <a16:creationId xmlns:a16="http://schemas.microsoft.com/office/drawing/2014/main" id="{C17E9DCA-53EF-DB3B-8684-F219243E1D4A}"/>
              </a:ext>
            </a:extLst>
          </p:cNvPr>
          <p:cNvSpPr>
            <a:spLocks noGrp="1"/>
          </p:cNvSpPr>
          <p:nvPr>
            <p:ph type="sldNum" sz="quarter" idx="10"/>
          </p:nvPr>
        </p:nvSpPr>
        <p:spPr/>
        <p:txBody>
          <a:bodyPr/>
          <a:lstStyle/>
          <a:p>
            <a:fld id="{5B73294C-9AD4-45FB-9440-37C13CF16711}" type="slidenum">
              <a:rPr lang="fr-FR" smtClean="0"/>
              <a:pPr/>
              <a:t>‹N°›</a:t>
            </a:fld>
            <a:endParaRPr lang="fr-FR" dirty="0"/>
          </a:p>
        </p:txBody>
      </p:sp>
      <p:pic>
        <p:nvPicPr>
          <p:cNvPr id="6" name="Image 5">
            <a:extLst>
              <a:ext uri="{FF2B5EF4-FFF2-40B4-BE49-F238E27FC236}">
                <a16:creationId xmlns:a16="http://schemas.microsoft.com/office/drawing/2014/main" id="{EC60311A-494A-74CB-78CB-CC5CFE8EF3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074" y="6035241"/>
            <a:ext cx="2099342" cy="457634"/>
          </a:xfrm>
          <a:prstGeom prst="rect">
            <a:avLst/>
          </a:prstGeom>
        </p:spPr>
      </p:pic>
      <p:sp>
        <p:nvSpPr>
          <p:cNvPr id="7" name="Espace réservé du texte 6">
            <a:extLst>
              <a:ext uri="{FF2B5EF4-FFF2-40B4-BE49-F238E27FC236}">
                <a16:creationId xmlns:a16="http://schemas.microsoft.com/office/drawing/2014/main" id="{74FCF11D-C513-F03F-7C25-7D8AA845E269}"/>
              </a:ext>
            </a:extLst>
          </p:cNvPr>
          <p:cNvSpPr>
            <a:spLocks noGrp="1"/>
          </p:cNvSpPr>
          <p:nvPr>
            <p:ph type="body" sz="quarter" idx="11" hasCustomPrompt="1"/>
          </p:nvPr>
        </p:nvSpPr>
        <p:spPr>
          <a:xfrm>
            <a:off x="838200" y="1475609"/>
            <a:ext cx="10515600" cy="3647233"/>
          </a:xfrm>
          <a:prstGeom prst="rect">
            <a:avLst/>
          </a:prstGeom>
        </p:spPr>
        <p:txBody>
          <a:bodyPr/>
          <a:lstStyle>
            <a:lvl1pPr marL="0" indent="0">
              <a:buNone/>
              <a:defRPr sz="2400"/>
            </a:lvl1pPr>
          </a:lstStyle>
          <a:p>
            <a:pPr lvl="0"/>
            <a:r>
              <a:rPr lang="fr-FR" dirty="0"/>
              <a:t>Texte </a:t>
            </a:r>
          </a:p>
        </p:txBody>
      </p:sp>
    </p:spTree>
    <p:extLst>
      <p:ext uri="{BB962C8B-B14F-4D97-AF65-F5344CB8AC3E}">
        <p14:creationId xmlns:p14="http://schemas.microsoft.com/office/powerpoint/2010/main" val="1000050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ge de Titre de partie">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pic>
        <p:nvPicPr>
          <p:cNvPr id="12" name="Graphique 11">
            <a:extLst>
              <a:ext uri="{FF2B5EF4-FFF2-40B4-BE49-F238E27FC236}">
                <a16:creationId xmlns:a16="http://schemas.microsoft.com/office/drawing/2014/main" id="{835DFFC3-909D-32C3-6177-EF61CB6D67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83375">
            <a:off x="541068" y="624958"/>
            <a:ext cx="2337422" cy="2337422"/>
          </a:xfrm>
          <a:prstGeom prst="rect">
            <a:avLst/>
          </a:prstGeom>
        </p:spPr>
      </p:pic>
      <p:pic>
        <p:nvPicPr>
          <p:cNvPr id="13" name="Graphique 12">
            <a:extLst>
              <a:ext uri="{FF2B5EF4-FFF2-40B4-BE49-F238E27FC236}">
                <a16:creationId xmlns:a16="http://schemas.microsoft.com/office/drawing/2014/main" id="{218F8E27-72F7-F932-75C9-FD1737D8D10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94906" y="4868275"/>
            <a:ext cx="1753400" cy="1753400"/>
          </a:xfrm>
          <a:prstGeom prst="rect">
            <a:avLst/>
          </a:prstGeom>
        </p:spPr>
      </p:pic>
      <p:pic>
        <p:nvPicPr>
          <p:cNvPr id="14" name="Graphique 13">
            <a:extLst>
              <a:ext uri="{FF2B5EF4-FFF2-40B4-BE49-F238E27FC236}">
                <a16:creationId xmlns:a16="http://schemas.microsoft.com/office/drawing/2014/main" id="{7B2C1072-C57E-0D7D-7BB3-2D72A60C8E1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71606" y="864699"/>
            <a:ext cx="2153068" cy="2153068"/>
          </a:xfrm>
          <a:prstGeom prst="rect">
            <a:avLst/>
          </a:prstGeom>
        </p:spPr>
      </p:pic>
      <p:pic>
        <p:nvPicPr>
          <p:cNvPr id="16" name="Graphique 15">
            <a:extLst>
              <a:ext uri="{FF2B5EF4-FFF2-40B4-BE49-F238E27FC236}">
                <a16:creationId xmlns:a16="http://schemas.microsoft.com/office/drawing/2014/main" id="{B6D4DBEB-A794-E16C-1B13-C3D6F5EE35F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761609">
            <a:off x="3840112" y="5231116"/>
            <a:ext cx="1933419" cy="1933419"/>
          </a:xfrm>
          <a:prstGeom prst="rect">
            <a:avLst/>
          </a:prstGeom>
        </p:spPr>
      </p:pic>
      <p:pic>
        <p:nvPicPr>
          <p:cNvPr id="18" name="Graphique 17">
            <a:extLst>
              <a:ext uri="{FF2B5EF4-FFF2-40B4-BE49-F238E27FC236}">
                <a16:creationId xmlns:a16="http://schemas.microsoft.com/office/drawing/2014/main" id="{DD5AA83D-626C-78B7-6856-E18E6428A5E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9791" y="-382998"/>
            <a:ext cx="2624818" cy="2624818"/>
          </a:xfrm>
          <a:prstGeom prst="rect">
            <a:avLst/>
          </a:prstGeom>
        </p:spPr>
      </p:pic>
      <p:sp>
        <p:nvSpPr>
          <p:cNvPr id="3" name="Espace réservé du texte 2">
            <a:extLst>
              <a:ext uri="{FF2B5EF4-FFF2-40B4-BE49-F238E27FC236}">
                <a16:creationId xmlns:a16="http://schemas.microsoft.com/office/drawing/2014/main" id="{20F8DFC9-6BB3-808E-E6F0-0BED512A5E9E}"/>
              </a:ext>
            </a:extLst>
          </p:cNvPr>
          <p:cNvSpPr>
            <a:spLocks noGrp="1"/>
          </p:cNvSpPr>
          <p:nvPr>
            <p:ph type="body" sz="quarter" idx="13" hasCustomPrompt="1"/>
          </p:nvPr>
        </p:nvSpPr>
        <p:spPr>
          <a:xfrm>
            <a:off x="3182144" y="1878382"/>
            <a:ext cx="5827712" cy="956474"/>
          </a:xfrm>
          <a:prstGeom prst="rect">
            <a:avLst/>
          </a:prstGeom>
        </p:spPr>
        <p:txBody>
          <a:bodyPr/>
          <a:lstStyle>
            <a:lvl1pPr marL="0" indent="0" algn="ctr">
              <a:buNone/>
              <a:defRPr sz="6400" cap="all" baseline="0">
                <a:latin typeface="+mj-lt"/>
              </a:defRPr>
            </a:lvl1pPr>
          </a:lstStyle>
          <a:p>
            <a:pPr lvl="0"/>
            <a:r>
              <a:rPr lang="fr-FR" dirty="0"/>
              <a:t>Partie 1 : </a:t>
            </a:r>
          </a:p>
        </p:txBody>
      </p:sp>
      <p:sp>
        <p:nvSpPr>
          <p:cNvPr id="5" name="Espace réservé du texte 4">
            <a:extLst>
              <a:ext uri="{FF2B5EF4-FFF2-40B4-BE49-F238E27FC236}">
                <a16:creationId xmlns:a16="http://schemas.microsoft.com/office/drawing/2014/main" id="{D26FCF73-163D-202D-95C0-3CC9860E9F08}"/>
              </a:ext>
            </a:extLst>
          </p:cNvPr>
          <p:cNvSpPr>
            <a:spLocks noGrp="1"/>
          </p:cNvSpPr>
          <p:nvPr>
            <p:ph type="body" sz="quarter" idx="14" hasCustomPrompt="1"/>
          </p:nvPr>
        </p:nvSpPr>
        <p:spPr>
          <a:xfrm>
            <a:off x="1454150" y="3190875"/>
            <a:ext cx="8956675" cy="1127737"/>
          </a:xfrm>
          <a:prstGeom prst="rect">
            <a:avLst/>
          </a:prstGeom>
        </p:spPr>
        <p:txBody>
          <a:bodyPr/>
          <a:lstStyle>
            <a:lvl1pPr marL="0" indent="0" algn="ctr">
              <a:buNone/>
              <a:defRPr sz="4000" b="0" i="0" baseline="0">
                <a:latin typeface="Poppins" panose="00000500000000000000" pitchFamily="2" charset="0"/>
                <a:cs typeface="Poppins" panose="00000500000000000000" pitchFamily="2" charset="0"/>
              </a:defRPr>
            </a:lvl1pPr>
          </a:lstStyle>
          <a:p>
            <a:pPr lvl="0"/>
            <a:r>
              <a:rPr lang="fr-FR" dirty="0"/>
              <a:t>Cliquez pour modifier le texte du titre</a:t>
            </a:r>
          </a:p>
        </p:txBody>
      </p:sp>
      <p:sp>
        <p:nvSpPr>
          <p:cNvPr id="15" name="Espace réservé du texte 14">
            <a:extLst>
              <a:ext uri="{FF2B5EF4-FFF2-40B4-BE49-F238E27FC236}">
                <a16:creationId xmlns:a16="http://schemas.microsoft.com/office/drawing/2014/main" id="{F2FC4363-A263-4026-849D-1AB3CC348662}"/>
              </a:ext>
            </a:extLst>
          </p:cNvPr>
          <p:cNvSpPr>
            <a:spLocks noGrp="1"/>
          </p:cNvSpPr>
          <p:nvPr>
            <p:ph type="body" sz="quarter" idx="15" hasCustomPrompt="1"/>
          </p:nvPr>
        </p:nvSpPr>
        <p:spPr>
          <a:xfrm>
            <a:off x="1454150" y="4703791"/>
            <a:ext cx="8956675" cy="614363"/>
          </a:xfrm>
          <a:prstGeom prst="rect">
            <a:avLst/>
          </a:prstGeom>
        </p:spPr>
        <p:txBody>
          <a:bodyPr/>
          <a:lstStyle>
            <a:lvl1pPr marL="0" indent="0" algn="ctr">
              <a:buNone/>
              <a:defRPr sz="2400">
                <a:latin typeface="+mn-lt"/>
                <a:cs typeface="Poppins" panose="00000500000000000000" pitchFamily="2" charset="0"/>
              </a:defRPr>
            </a:lvl1pPr>
          </a:lstStyle>
          <a:p>
            <a:pPr lvl="0"/>
            <a:r>
              <a:rPr lang="fr-FR" dirty="0"/>
              <a:t>Sous titre</a:t>
            </a:r>
          </a:p>
        </p:txBody>
      </p:sp>
    </p:spTree>
    <p:extLst>
      <p:ext uri="{BB962C8B-B14F-4D97-AF65-F5344CB8AC3E}">
        <p14:creationId xmlns:p14="http://schemas.microsoft.com/office/powerpoint/2010/main" val="597225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ge de citation noire">
    <p:bg>
      <p:bgRef idx="1001">
        <a:schemeClr val="bg2"/>
      </p:bgRef>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pic>
        <p:nvPicPr>
          <p:cNvPr id="15" name="Picture 6">
            <a:extLst>
              <a:ext uri="{FF2B5EF4-FFF2-40B4-BE49-F238E27FC236}">
                <a16:creationId xmlns:a16="http://schemas.microsoft.com/office/drawing/2014/main" id="{206A270C-ECB8-57CA-C857-DA86761F2C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725128" y="773626"/>
            <a:ext cx="1371600" cy="1064860"/>
          </a:xfrm>
          <a:prstGeom prst="rect">
            <a:avLst/>
          </a:prstGeom>
        </p:spPr>
      </p:pic>
      <p:pic>
        <p:nvPicPr>
          <p:cNvPr id="17" name="Picture 6">
            <a:extLst>
              <a:ext uri="{FF2B5EF4-FFF2-40B4-BE49-F238E27FC236}">
                <a16:creationId xmlns:a16="http://schemas.microsoft.com/office/drawing/2014/main" id="{70F6C3B9-B53F-2B2A-6641-407BCC223A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50914" y="4256995"/>
            <a:ext cx="1371600" cy="1064860"/>
          </a:xfrm>
          <a:prstGeom prst="rect">
            <a:avLst/>
          </a:prstGeom>
        </p:spPr>
      </p:pic>
      <p:pic>
        <p:nvPicPr>
          <p:cNvPr id="19" name="Image 18">
            <a:extLst>
              <a:ext uri="{FF2B5EF4-FFF2-40B4-BE49-F238E27FC236}">
                <a16:creationId xmlns:a16="http://schemas.microsoft.com/office/drawing/2014/main" id="{0733B8FB-7D3B-F77F-50FA-78AD8FBA4F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2967" y="5878958"/>
            <a:ext cx="621515" cy="760464"/>
          </a:xfrm>
          <a:prstGeom prst="rect">
            <a:avLst/>
          </a:prstGeom>
        </p:spPr>
      </p:pic>
      <p:sp>
        <p:nvSpPr>
          <p:cNvPr id="3" name="Espace réservé du texte 2">
            <a:extLst>
              <a:ext uri="{FF2B5EF4-FFF2-40B4-BE49-F238E27FC236}">
                <a16:creationId xmlns:a16="http://schemas.microsoft.com/office/drawing/2014/main" id="{2088219D-A900-8D09-03C1-483D521BDD34}"/>
              </a:ext>
            </a:extLst>
          </p:cNvPr>
          <p:cNvSpPr>
            <a:spLocks noGrp="1"/>
          </p:cNvSpPr>
          <p:nvPr>
            <p:ph type="body" sz="quarter" idx="13" hasCustomPrompt="1"/>
          </p:nvPr>
        </p:nvSpPr>
        <p:spPr>
          <a:xfrm>
            <a:off x="3832225" y="2930525"/>
            <a:ext cx="4527550" cy="1065213"/>
          </a:xfrm>
          <a:prstGeom prst="rect">
            <a:avLst/>
          </a:prstGeom>
        </p:spPr>
        <p:txBody>
          <a:bodyPr/>
          <a:lstStyle>
            <a:lvl1pPr marL="0" indent="0" algn="ctr">
              <a:buNone/>
              <a:defRPr sz="6400">
                <a:latin typeface="Poppins" panose="00000500000000000000" pitchFamily="2" charset="0"/>
                <a:cs typeface="Poppins" panose="00000500000000000000" pitchFamily="2" charset="0"/>
              </a:defRPr>
            </a:lvl1pPr>
          </a:lstStyle>
          <a:p>
            <a:pPr lvl="0"/>
            <a:r>
              <a:rPr lang="fr-FR" dirty="0"/>
              <a:t>Citation</a:t>
            </a:r>
          </a:p>
        </p:txBody>
      </p:sp>
      <p:sp>
        <p:nvSpPr>
          <p:cNvPr id="12" name="Espace réservé du texte 2">
            <a:extLst>
              <a:ext uri="{FF2B5EF4-FFF2-40B4-BE49-F238E27FC236}">
                <a16:creationId xmlns:a16="http://schemas.microsoft.com/office/drawing/2014/main" id="{DCADE8DB-3329-FF1E-E3FA-94B0B882BAEE}"/>
              </a:ext>
            </a:extLst>
          </p:cNvPr>
          <p:cNvSpPr>
            <a:spLocks noGrp="1"/>
          </p:cNvSpPr>
          <p:nvPr>
            <p:ph type="body" sz="quarter" idx="14" hasCustomPrompt="1"/>
          </p:nvPr>
        </p:nvSpPr>
        <p:spPr>
          <a:xfrm>
            <a:off x="3832225" y="5770813"/>
            <a:ext cx="4527550" cy="466343"/>
          </a:xfrm>
          <a:prstGeom prst="rect">
            <a:avLst/>
          </a:prstGeom>
        </p:spPr>
        <p:txBody>
          <a:bodyPr/>
          <a:lstStyle>
            <a:lvl1pPr marL="0" indent="0" algn="ctr">
              <a:buNone/>
              <a:defRPr sz="2400">
                <a:latin typeface="Poppins" panose="00000500000000000000" pitchFamily="2" charset="0"/>
                <a:cs typeface="Poppins" panose="00000500000000000000" pitchFamily="2" charset="0"/>
              </a:defRPr>
            </a:lvl1pPr>
          </a:lstStyle>
          <a:p>
            <a:pPr lvl="0"/>
            <a:r>
              <a:rPr lang="fr-FR" dirty="0"/>
              <a:t>Ouvrage – Auteur - Métier</a:t>
            </a:r>
          </a:p>
        </p:txBody>
      </p:sp>
    </p:spTree>
    <p:extLst>
      <p:ext uri="{BB962C8B-B14F-4D97-AF65-F5344CB8AC3E}">
        <p14:creationId xmlns:p14="http://schemas.microsoft.com/office/powerpoint/2010/main" val="652813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C15DB-E029-4620-9B98-440550FBAF0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A7AB10-1C59-45DF-B104-D98F5629F51A}"/>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DEB45FD-733A-4829-A513-4E232E73A354}"/>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01619C9-E6FE-451B-A0E7-F06CA118FD06}"/>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6" name="Espace réservé du pied de page 5">
            <a:extLst>
              <a:ext uri="{FF2B5EF4-FFF2-40B4-BE49-F238E27FC236}">
                <a16:creationId xmlns:a16="http://schemas.microsoft.com/office/drawing/2014/main" id="{CF58C2C7-0808-4BCC-A3A0-59C3753498F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B0FF077-F2B8-4692-BC4E-9B93A396C6AA}"/>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902499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ge de citation rose">
    <p:bg>
      <p:bgRef idx="1001">
        <a:schemeClr val="bg2"/>
      </p:bgRef>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pic>
        <p:nvPicPr>
          <p:cNvPr id="15" name="Picture 6">
            <a:extLst>
              <a:ext uri="{FF2B5EF4-FFF2-40B4-BE49-F238E27FC236}">
                <a16:creationId xmlns:a16="http://schemas.microsoft.com/office/drawing/2014/main" id="{206A270C-ECB8-57CA-C857-DA86761F2C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099778" y="1503876"/>
            <a:ext cx="1371600" cy="1064860"/>
          </a:xfrm>
          <a:prstGeom prst="rect">
            <a:avLst/>
          </a:prstGeom>
        </p:spPr>
      </p:pic>
      <p:pic>
        <p:nvPicPr>
          <p:cNvPr id="17" name="Picture 6">
            <a:extLst>
              <a:ext uri="{FF2B5EF4-FFF2-40B4-BE49-F238E27FC236}">
                <a16:creationId xmlns:a16="http://schemas.microsoft.com/office/drawing/2014/main" id="{70F6C3B9-B53F-2B2A-6641-407BCC223A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01664" y="3691845"/>
            <a:ext cx="1371600" cy="1064860"/>
          </a:xfrm>
          <a:prstGeom prst="rect">
            <a:avLst/>
          </a:prstGeom>
        </p:spPr>
      </p:pic>
      <p:sp>
        <p:nvSpPr>
          <p:cNvPr id="3" name="Espace réservé du texte 2">
            <a:extLst>
              <a:ext uri="{FF2B5EF4-FFF2-40B4-BE49-F238E27FC236}">
                <a16:creationId xmlns:a16="http://schemas.microsoft.com/office/drawing/2014/main" id="{3242DCB0-465C-6A6D-0762-25FEA75C59AF}"/>
              </a:ext>
            </a:extLst>
          </p:cNvPr>
          <p:cNvSpPr>
            <a:spLocks noGrp="1"/>
          </p:cNvSpPr>
          <p:nvPr>
            <p:ph type="body" sz="quarter" idx="13" hasCustomPrompt="1"/>
          </p:nvPr>
        </p:nvSpPr>
        <p:spPr>
          <a:xfrm>
            <a:off x="4317015" y="3108325"/>
            <a:ext cx="3557970" cy="641350"/>
          </a:xfrm>
          <a:prstGeom prst="rect">
            <a:avLst/>
          </a:prstGeom>
        </p:spPr>
        <p:txBody>
          <a:bodyPr/>
          <a:lstStyle>
            <a:lvl1pPr marL="0" indent="0">
              <a:buNone/>
              <a:defRPr sz="6400">
                <a:latin typeface="Poppins" panose="00000500000000000000" pitchFamily="2" charset="0"/>
                <a:cs typeface="Poppins" panose="00000500000000000000" pitchFamily="2" charset="0"/>
              </a:defRPr>
            </a:lvl1pPr>
          </a:lstStyle>
          <a:p>
            <a:pPr lvl="0"/>
            <a:r>
              <a:rPr lang="fr-FR" dirty="0"/>
              <a:t>Citation</a:t>
            </a:r>
          </a:p>
        </p:txBody>
      </p:sp>
      <p:sp>
        <p:nvSpPr>
          <p:cNvPr id="5" name="Espace réservé du texte 4">
            <a:extLst>
              <a:ext uri="{FF2B5EF4-FFF2-40B4-BE49-F238E27FC236}">
                <a16:creationId xmlns:a16="http://schemas.microsoft.com/office/drawing/2014/main" id="{FC7818B5-CC03-C06C-C75B-FAD94F75BDE4}"/>
              </a:ext>
            </a:extLst>
          </p:cNvPr>
          <p:cNvSpPr>
            <a:spLocks noGrp="1"/>
          </p:cNvSpPr>
          <p:nvPr>
            <p:ph type="body" sz="quarter" idx="14" hasCustomPrompt="1"/>
          </p:nvPr>
        </p:nvSpPr>
        <p:spPr>
          <a:xfrm>
            <a:off x="3492500" y="5927725"/>
            <a:ext cx="5298960" cy="506413"/>
          </a:xfrm>
          <a:prstGeom prst="rect">
            <a:avLst/>
          </a:prstGeom>
        </p:spPr>
        <p:txBody>
          <a:bodyPr/>
          <a:lstStyle>
            <a:lvl1pPr marL="0" indent="0" algn="ctr">
              <a:buNone/>
              <a:defRPr sz="2400">
                <a:latin typeface="Poppins" panose="00000500000000000000" pitchFamily="2" charset="0"/>
                <a:cs typeface="Poppins" panose="00000500000000000000" pitchFamily="2" charset="0"/>
              </a:defRPr>
            </a:lvl1pPr>
          </a:lstStyle>
          <a:p>
            <a:pPr lvl="0"/>
            <a:r>
              <a:rPr lang="fr-FR" dirty="0"/>
              <a:t>Ouvrage – Auteur - Métier</a:t>
            </a:r>
          </a:p>
        </p:txBody>
      </p:sp>
    </p:spTree>
    <p:extLst>
      <p:ext uri="{BB962C8B-B14F-4D97-AF65-F5344CB8AC3E}">
        <p14:creationId xmlns:p14="http://schemas.microsoft.com/office/powerpoint/2010/main" val="148498690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ge Titre+Texte +image toute la hauteur">
    <p:spTree>
      <p:nvGrpSpPr>
        <p:cNvPr id="1" name=""/>
        <p:cNvGrpSpPr/>
        <p:nvPr/>
      </p:nvGrpSpPr>
      <p:grpSpPr>
        <a:xfrm>
          <a:off x="0" y="0"/>
          <a:ext cx="0" cy="0"/>
          <a:chOff x="0" y="0"/>
          <a:chExt cx="0" cy="0"/>
        </a:xfrm>
      </p:grpSpPr>
      <p:sp>
        <p:nvSpPr>
          <p:cNvPr id="7" name="Espace réservé pour une image  2">
            <a:extLst>
              <a:ext uri="{FF2B5EF4-FFF2-40B4-BE49-F238E27FC236}">
                <a16:creationId xmlns:a16="http://schemas.microsoft.com/office/drawing/2014/main" id="{B6B04A75-E79A-3082-E911-D3C847932937}"/>
              </a:ext>
            </a:extLst>
          </p:cNvPr>
          <p:cNvSpPr>
            <a:spLocks noGrp="1"/>
          </p:cNvSpPr>
          <p:nvPr>
            <p:ph type="pic" idx="1"/>
          </p:nvPr>
        </p:nvSpPr>
        <p:spPr>
          <a:xfrm>
            <a:off x="5732444" y="0"/>
            <a:ext cx="6459556"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8" name="Titre 1">
            <a:extLst>
              <a:ext uri="{FF2B5EF4-FFF2-40B4-BE49-F238E27FC236}">
                <a16:creationId xmlns:a16="http://schemas.microsoft.com/office/drawing/2014/main" id="{181D7521-DAD6-0049-3768-B12D438552B9}"/>
              </a:ext>
            </a:extLst>
          </p:cNvPr>
          <p:cNvSpPr>
            <a:spLocks noGrp="1"/>
          </p:cNvSpPr>
          <p:nvPr>
            <p:ph type="title" hasCustomPrompt="1"/>
          </p:nvPr>
        </p:nvSpPr>
        <p:spPr>
          <a:xfrm>
            <a:off x="839788" y="992186"/>
            <a:ext cx="3932237" cy="1065213"/>
          </a:xfrm>
          <a:prstGeom prst="rect">
            <a:avLst/>
          </a:prstGeom>
        </p:spPr>
        <p:txBody>
          <a:bodyPr anchor="b">
            <a:normAutofit/>
          </a:bodyPr>
          <a:lstStyle>
            <a:lvl1pPr>
              <a:defRPr sz="4000" b="0" i="0" baseline="0"/>
            </a:lvl1pPr>
          </a:lstStyle>
          <a:p>
            <a:r>
              <a:rPr lang="fr-FR" dirty="0"/>
              <a:t>Titre</a:t>
            </a:r>
          </a:p>
        </p:txBody>
      </p:sp>
      <p:sp>
        <p:nvSpPr>
          <p:cNvPr id="9" name="Espace réservé du texte 3">
            <a:extLst>
              <a:ext uri="{FF2B5EF4-FFF2-40B4-BE49-F238E27FC236}">
                <a16:creationId xmlns:a16="http://schemas.microsoft.com/office/drawing/2014/main" id="{7C0B6906-AF34-2279-5741-9B93C82793F7}"/>
              </a:ext>
            </a:extLst>
          </p:cNvPr>
          <p:cNvSpPr>
            <a:spLocks noGrp="1"/>
          </p:cNvSpPr>
          <p:nvPr>
            <p:ph type="body" sz="half" idx="2" hasCustomPrompt="1"/>
          </p:nvPr>
        </p:nvSpPr>
        <p:spPr>
          <a:xfrm>
            <a:off x="849313" y="2266950"/>
            <a:ext cx="3932237" cy="3598862"/>
          </a:xfrm>
          <a:prstGeom prst="rect">
            <a:avLst/>
          </a:prstGeom>
        </p:spPr>
        <p:txBody>
          <a:bodyPr/>
          <a:lstStyle>
            <a:lvl1pPr marL="0" indent="0">
              <a:buNone/>
              <a:defRPr sz="1800" baseline="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texte</a:t>
            </a:r>
          </a:p>
        </p:txBody>
      </p:sp>
      <p:pic>
        <p:nvPicPr>
          <p:cNvPr id="11" name="Graphique 10">
            <a:extLst>
              <a:ext uri="{FF2B5EF4-FFF2-40B4-BE49-F238E27FC236}">
                <a16:creationId xmlns:a16="http://schemas.microsoft.com/office/drawing/2014/main" id="{774DECFE-3526-5933-9EB7-60D3F27EDE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83375">
            <a:off x="3714437" y="-422773"/>
            <a:ext cx="2337422" cy="2337422"/>
          </a:xfrm>
          <a:prstGeom prst="rect">
            <a:avLst/>
          </a:prstGeom>
        </p:spPr>
      </p:pic>
      <p:sp>
        <p:nvSpPr>
          <p:cNvPr id="6" name="Espace réservé du numéro de diapositive 5">
            <a:extLst>
              <a:ext uri="{FF2B5EF4-FFF2-40B4-BE49-F238E27FC236}">
                <a16:creationId xmlns:a16="http://schemas.microsoft.com/office/drawing/2014/main" id="{2069A0D7-9CBB-EB72-FC15-70D186565886}"/>
              </a:ext>
            </a:extLst>
          </p:cNvPr>
          <p:cNvSpPr>
            <a:spLocks noGrp="1"/>
          </p:cNvSpPr>
          <p:nvPr>
            <p:ph type="sldNum" sz="quarter" idx="12"/>
          </p:nvPr>
        </p:nvSpPr>
        <p:spPr/>
        <p:txBody>
          <a:bodyPr/>
          <a:lstStyle/>
          <a:p>
            <a:fld id="{5B73294C-9AD4-45FB-9440-37C13CF16711}" type="slidenum">
              <a:rPr lang="fr-FR" smtClean="0"/>
              <a:t>‹N°›</a:t>
            </a:fld>
            <a:endParaRPr lang="fr-FR"/>
          </a:p>
        </p:txBody>
      </p:sp>
    </p:spTree>
    <p:extLst>
      <p:ext uri="{BB962C8B-B14F-4D97-AF65-F5344CB8AC3E}">
        <p14:creationId xmlns:p14="http://schemas.microsoft.com/office/powerpoint/2010/main" val="2685614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ge Titre Sous Titre + Texte + Image">
    <p:spTree>
      <p:nvGrpSpPr>
        <p:cNvPr id="1" name=""/>
        <p:cNvGrpSpPr/>
        <p:nvPr/>
      </p:nvGrpSpPr>
      <p:grpSpPr>
        <a:xfrm>
          <a:off x="0" y="0"/>
          <a:ext cx="0" cy="0"/>
          <a:chOff x="0" y="0"/>
          <a:chExt cx="0" cy="0"/>
        </a:xfrm>
      </p:grpSpPr>
      <p:sp>
        <p:nvSpPr>
          <p:cNvPr id="7" name="Espace réservé pour une image  2">
            <a:extLst>
              <a:ext uri="{FF2B5EF4-FFF2-40B4-BE49-F238E27FC236}">
                <a16:creationId xmlns:a16="http://schemas.microsoft.com/office/drawing/2014/main" id="{B6B04A75-E79A-3082-E911-D3C847932937}"/>
              </a:ext>
            </a:extLst>
          </p:cNvPr>
          <p:cNvSpPr>
            <a:spLocks noGrp="1"/>
          </p:cNvSpPr>
          <p:nvPr>
            <p:ph type="pic" idx="1"/>
          </p:nvPr>
        </p:nvSpPr>
        <p:spPr>
          <a:xfrm>
            <a:off x="5732444" y="0"/>
            <a:ext cx="6459556"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8" name="Titre 1">
            <a:extLst>
              <a:ext uri="{FF2B5EF4-FFF2-40B4-BE49-F238E27FC236}">
                <a16:creationId xmlns:a16="http://schemas.microsoft.com/office/drawing/2014/main" id="{181D7521-DAD6-0049-3768-B12D438552B9}"/>
              </a:ext>
            </a:extLst>
          </p:cNvPr>
          <p:cNvSpPr>
            <a:spLocks noGrp="1"/>
          </p:cNvSpPr>
          <p:nvPr>
            <p:ph type="title" hasCustomPrompt="1"/>
          </p:nvPr>
        </p:nvSpPr>
        <p:spPr>
          <a:xfrm>
            <a:off x="849312" y="459582"/>
            <a:ext cx="3932237" cy="1065213"/>
          </a:xfrm>
          <a:prstGeom prst="rect">
            <a:avLst/>
          </a:prstGeom>
        </p:spPr>
        <p:txBody>
          <a:bodyPr anchor="b">
            <a:normAutofit/>
          </a:bodyPr>
          <a:lstStyle>
            <a:lvl1pPr>
              <a:defRPr sz="4000" b="0"/>
            </a:lvl1pPr>
          </a:lstStyle>
          <a:p>
            <a:r>
              <a:rPr lang="fr-FR" dirty="0"/>
              <a:t>Titre</a:t>
            </a:r>
          </a:p>
        </p:txBody>
      </p:sp>
      <p:sp>
        <p:nvSpPr>
          <p:cNvPr id="9" name="Espace réservé du texte 3">
            <a:extLst>
              <a:ext uri="{FF2B5EF4-FFF2-40B4-BE49-F238E27FC236}">
                <a16:creationId xmlns:a16="http://schemas.microsoft.com/office/drawing/2014/main" id="{7C0B6906-AF34-2279-5741-9B93C82793F7}"/>
              </a:ext>
            </a:extLst>
          </p:cNvPr>
          <p:cNvSpPr>
            <a:spLocks noGrp="1"/>
          </p:cNvSpPr>
          <p:nvPr>
            <p:ph type="body" sz="half" idx="2" hasCustomPrompt="1"/>
          </p:nvPr>
        </p:nvSpPr>
        <p:spPr>
          <a:xfrm>
            <a:off x="849313" y="3204784"/>
            <a:ext cx="3932237" cy="2661027"/>
          </a:xfrm>
          <a:prstGeom prst="rect">
            <a:avLst/>
          </a:prstGeom>
        </p:spPr>
        <p:txBody>
          <a:bodyPr/>
          <a:lstStyle>
            <a:lvl1pPr marL="285750" indent="-285750">
              <a:buClr>
                <a:schemeClr val="accent1"/>
              </a:buClr>
              <a:buFont typeface="Inter" panose="020B0502030000000004" pitchFamily="34" charset="0"/>
              <a:buChar char="●"/>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texte</a:t>
            </a:r>
          </a:p>
        </p:txBody>
      </p:sp>
      <p:pic>
        <p:nvPicPr>
          <p:cNvPr id="11" name="Graphique 10">
            <a:extLst>
              <a:ext uri="{FF2B5EF4-FFF2-40B4-BE49-F238E27FC236}">
                <a16:creationId xmlns:a16="http://schemas.microsoft.com/office/drawing/2014/main" id="{774DECFE-3526-5933-9EB7-60D3F27EDE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83375">
            <a:off x="3612838" y="-232273"/>
            <a:ext cx="2337422" cy="2337422"/>
          </a:xfrm>
          <a:prstGeom prst="rect">
            <a:avLst/>
          </a:prstGeom>
        </p:spPr>
      </p:pic>
      <p:sp>
        <p:nvSpPr>
          <p:cNvPr id="6" name="Espace réservé du numéro de diapositive 5">
            <a:extLst>
              <a:ext uri="{FF2B5EF4-FFF2-40B4-BE49-F238E27FC236}">
                <a16:creationId xmlns:a16="http://schemas.microsoft.com/office/drawing/2014/main" id="{2069A0D7-9CBB-EB72-FC15-70D186565886}"/>
              </a:ext>
            </a:extLst>
          </p:cNvPr>
          <p:cNvSpPr>
            <a:spLocks noGrp="1"/>
          </p:cNvSpPr>
          <p:nvPr>
            <p:ph type="sldNum" sz="quarter" idx="12"/>
          </p:nvPr>
        </p:nvSpPr>
        <p:spPr/>
        <p:txBody>
          <a:bodyPr/>
          <a:lstStyle/>
          <a:p>
            <a:fld id="{5B73294C-9AD4-45FB-9440-37C13CF16711}" type="slidenum">
              <a:rPr lang="fr-FR" smtClean="0"/>
              <a:t>‹N°›</a:t>
            </a:fld>
            <a:endParaRPr lang="fr-FR"/>
          </a:p>
        </p:txBody>
      </p:sp>
      <p:sp>
        <p:nvSpPr>
          <p:cNvPr id="3" name="Espace réservé du texte 2">
            <a:extLst>
              <a:ext uri="{FF2B5EF4-FFF2-40B4-BE49-F238E27FC236}">
                <a16:creationId xmlns:a16="http://schemas.microsoft.com/office/drawing/2014/main" id="{133FB877-E280-947D-BE4D-DDFB2C2E9240}"/>
              </a:ext>
            </a:extLst>
          </p:cNvPr>
          <p:cNvSpPr>
            <a:spLocks noGrp="1"/>
          </p:cNvSpPr>
          <p:nvPr>
            <p:ph type="body" sz="quarter" idx="13" hasCustomPrompt="1"/>
          </p:nvPr>
        </p:nvSpPr>
        <p:spPr>
          <a:xfrm>
            <a:off x="849313" y="1773238"/>
            <a:ext cx="3932237" cy="981075"/>
          </a:xfrm>
          <a:prstGeom prst="rect">
            <a:avLst/>
          </a:prstGeom>
        </p:spPr>
        <p:txBody>
          <a:bodyPr/>
          <a:lstStyle>
            <a:lvl1pPr marL="0" indent="0">
              <a:buNone/>
              <a:defRPr sz="2400" b="0">
                <a:latin typeface="+mj-lt"/>
              </a:defRPr>
            </a:lvl1pPr>
          </a:lstStyle>
          <a:p>
            <a:pPr lvl="0"/>
            <a:r>
              <a:rPr lang="fr-FR" dirty="0"/>
              <a:t>Titre secondaire</a:t>
            </a:r>
          </a:p>
        </p:txBody>
      </p:sp>
    </p:spTree>
    <p:extLst>
      <p:ext uri="{BB962C8B-B14F-4D97-AF65-F5344CB8AC3E}">
        <p14:creationId xmlns:p14="http://schemas.microsoft.com/office/powerpoint/2010/main" val="632672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ge Titre Texte Image avec légende ou graphique avec légende">
    <p:spTree>
      <p:nvGrpSpPr>
        <p:cNvPr id="1" name=""/>
        <p:cNvGrpSpPr/>
        <p:nvPr/>
      </p:nvGrpSpPr>
      <p:grpSpPr>
        <a:xfrm>
          <a:off x="0" y="0"/>
          <a:ext cx="0" cy="0"/>
          <a:chOff x="0" y="0"/>
          <a:chExt cx="0" cy="0"/>
        </a:xfrm>
      </p:grpSpPr>
      <p:sp>
        <p:nvSpPr>
          <p:cNvPr id="7" name="Espace réservé pour une image  2">
            <a:extLst>
              <a:ext uri="{FF2B5EF4-FFF2-40B4-BE49-F238E27FC236}">
                <a16:creationId xmlns:a16="http://schemas.microsoft.com/office/drawing/2014/main" id="{B6B04A75-E79A-3082-E911-D3C847932937}"/>
              </a:ext>
            </a:extLst>
          </p:cNvPr>
          <p:cNvSpPr>
            <a:spLocks noGrp="1"/>
          </p:cNvSpPr>
          <p:nvPr>
            <p:ph type="pic" idx="1"/>
          </p:nvPr>
        </p:nvSpPr>
        <p:spPr>
          <a:xfrm>
            <a:off x="6389783" y="992186"/>
            <a:ext cx="4952904" cy="413937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8" name="Titre 1">
            <a:extLst>
              <a:ext uri="{FF2B5EF4-FFF2-40B4-BE49-F238E27FC236}">
                <a16:creationId xmlns:a16="http://schemas.microsoft.com/office/drawing/2014/main" id="{181D7521-DAD6-0049-3768-B12D438552B9}"/>
              </a:ext>
            </a:extLst>
          </p:cNvPr>
          <p:cNvSpPr>
            <a:spLocks noGrp="1"/>
          </p:cNvSpPr>
          <p:nvPr>
            <p:ph type="title" hasCustomPrompt="1"/>
          </p:nvPr>
        </p:nvSpPr>
        <p:spPr>
          <a:xfrm>
            <a:off x="839788" y="992186"/>
            <a:ext cx="5256212" cy="1065213"/>
          </a:xfrm>
          <a:prstGeom prst="rect">
            <a:avLst/>
          </a:prstGeom>
        </p:spPr>
        <p:txBody>
          <a:bodyPr anchor="b">
            <a:normAutofit/>
          </a:bodyPr>
          <a:lstStyle>
            <a:lvl1pPr>
              <a:defRPr sz="4000" b="0"/>
            </a:lvl1pPr>
          </a:lstStyle>
          <a:p>
            <a:r>
              <a:rPr lang="fr-FR" dirty="0"/>
              <a:t>Titre</a:t>
            </a:r>
          </a:p>
        </p:txBody>
      </p:sp>
      <p:sp>
        <p:nvSpPr>
          <p:cNvPr id="9" name="Espace réservé du texte 3">
            <a:extLst>
              <a:ext uri="{FF2B5EF4-FFF2-40B4-BE49-F238E27FC236}">
                <a16:creationId xmlns:a16="http://schemas.microsoft.com/office/drawing/2014/main" id="{7C0B6906-AF34-2279-5741-9B93C82793F7}"/>
              </a:ext>
            </a:extLst>
          </p:cNvPr>
          <p:cNvSpPr>
            <a:spLocks noGrp="1"/>
          </p:cNvSpPr>
          <p:nvPr>
            <p:ph type="body" sz="half" idx="2" hasCustomPrompt="1"/>
          </p:nvPr>
        </p:nvSpPr>
        <p:spPr>
          <a:xfrm>
            <a:off x="849313" y="2266950"/>
            <a:ext cx="5246687" cy="3598862"/>
          </a:xfrm>
          <a:prstGeom prst="rect">
            <a:avLst/>
          </a:prstGeom>
        </p:spPr>
        <p:txBody>
          <a:bodyPr/>
          <a:lstStyle>
            <a:lvl1pPr marL="285750" indent="-285750">
              <a:buClr>
                <a:schemeClr val="accent1"/>
              </a:buClr>
              <a:buFont typeface="Inter" panose="020B0502030000000004" pitchFamily="34" charset="0"/>
              <a:buChar char="●"/>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texte</a:t>
            </a:r>
          </a:p>
        </p:txBody>
      </p:sp>
      <p:sp>
        <p:nvSpPr>
          <p:cNvPr id="6" name="Espace réservé du numéro de diapositive 5">
            <a:extLst>
              <a:ext uri="{FF2B5EF4-FFF2-40B4-BE49-F238E27FC236}">
                <a16:creationId xmlns:a16="http://schemas.microsoft.com/office/drawing/2014/main" id="{2069A0D7-9CBB-EB72-FC15-70D186565886}"/>
              </a:ext>
            </a:extLst>
          </p:cNvPr>
          <p:cNvSpPr>
            <a:spLocks noGrp="1"/>
          </p:cNvSpPr>
          <p:nvPr>
            <p:ph type="sldNum" sz="quarter" idx="12"/>
          </p:nvPr>
        </p:nvSpPr>
        <p:spPr/>
        <p:txBody>
          <a:bodyPr/>
          <a:lstStyle/>
          <a:p>
            <a:fld id="{5B73294C-9AD4-45FB-9440-37C13CF16711}" type="slidenum">
              <a:rPr lang="fr-FR" smtClean="0"/>
              <a:t>‹N°›</a:t>
            </a:fld>
            <a:endParaRPr lang="fr-FR"/>
          </a:p>
        </p:txBody>
      </p:sp>
      <p:pic>
        <p:nvPicPr>
          <p:cNvPr id="10" name="Picture 6">
            <a:extLst>
              <a:ext uri="{FF2B5EF4-FFF2-40B4-BE49-F238E27FC236}">
                <a16:creationId xmlns:a16="http://schemas.microsoft.com/office/drawing/2014/main" id="{ED10C7E5-05BF-70FD-4394-F511398F79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5808" y="232796"/>
            <a:ext cx="1733848" cy="1733848"/>
          </a:xfrm>
          <a:prstGeom prst="rect">
            <a:avLst/>
          </a:prstGeom>
        </p:spPr>
      </p:pic>
      <p:sp>
        <p:nvSpPr>
          <p:cNvPr id="11" name="Espace réservé du texte 3">
            <a:extLst>
              <a:ext uri="{FF2B5EF4-FFF2-40B4-BE49-F238E27FC236}">
                <a16:creationId xmlns:a16="http://schemas.microsoft.com/office/drawing/2014/main" id="{74B608FC-D8CF-9068-46F4-F9BDEAA4BC83}"/>
              </a:ext>
            </a:extLst>
          </p:cNvPr>
          <p:cNvSpPr>
            <a:spLocks noGrp="1"/>
          </p:cNvSpPr>
          <p:nvPr>
            <p:ph type="body" sz="half" idx="13" hasCustomPrompt="1"/>
          </p:nvPr>
        </p:nvSpPr>
        <p:spPr>
          <a:xfrm>
            <a:off x="6900116" y="5266769"/>
            <a:ext cx="3932237" cy="624179"/>
          </a:xfrm>
          <a:prstGeom prst="rect">
            <a:avLst/>
          </a:prstGeom>
        </p:spPr>
        <p:txBody>
          <a:bodyPr/>
          <a:lstStyle>
            <a:lvl1pPr marL="0" indent="0">
              <a:buNone/>
              <a:defRPr sz="1800" i="1">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Légende photo ou graphique : texte</a:t>
            </a:r>
          </a:p>
        </p:txBody>
      </p:sp>
    </p:spTree>
    <p:extLst>
      <p:ext uri="{BB962C8B-B14F-4D97-AF65-F5344CB8AC3E}">
        <p14:creationId xmlns:p14="http://schemas.microsoft.com/office/powerpoint/2010/main" val="3373897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ge 2 photos/graphique + texte ou légende">
    <p:spTree>
      <p:nvGrpSpPr>
        <p:cNvPr id="1" name=""/>
        <p:cNvGrpSpPr/>
        <p:nvPr/>
      </p:nvGrpSpPr>
      <p:grpSpPr>
        <a:xfrm>
          <a:off x="0" y="0"/>
          <a:ext cx="0" cy="0"/>
          <a:chOff x="0" y="0"/>
          <a:chExt cx="0" cy="0"/>
        </a:xfrm>
      </p:grpSpPr>
      <p:sp>
        <p:nvSpPr>
          <p:cNvPr id="7" name="Espace réservé pour une image  2">
            <a:extLst>
              <a:ext uri="{FF2B5EF4-FFF2-40B4-BE49-F238E27FC236}">
                <a16:creationId xmlns:a16="http://schemas.microsoft.com/office/drawing/2014/main" id="{B6B04A75-E79A-3082-E911-D3C847932937}"/>
              </a:ext>
            </a:extLst>
          </p:cNvPr>
          <p:cNvSpPr>
            <a:spLocks noGrp="1"/>
          </p:cNvSpPr>
          <p:nvPr>
            <p:ph type="pic" idx="1"/>
          </p:nvPr>
        </p:nvSpPr>
        <p:spPr>
          <a:xfrm>
            <a:off x="6255225" y="1596788"/>
            <a:ext cx="5087462" cy="323451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8" name="Titre 1">
            <a:extLst>
              <a:ext uri="{FF2B5EF4-FFF2-40B4-BE49-F238E27FC236}">
                <a16:creationId xmlns:a16="http://schemas.microsoft.com/office/drawing/2014/main" id="{181D7521-DAD6-0049-3768-B12D438552B9}"/>
              </a:ext>
            </a:extLst>
          </p:cNvPr>
          <p:cNvSpPr>
            <a:spLocks noGrp="1"/>
          </p:cNvSpPr>
          <p:nvPr>
            <p:ph type="title" hasCustomPrompt="1"/>
          </p:nvPr>
        </p:nvSpPr>
        <p:spPr>
          <a:xfrm>
            <a:off x="992188" y="581925"/>
            <a:ext cx="10350499" cy="749653"/>
          </a:xfrm>
          <a:prstGeom prst="rect">
            <a:avLst/>
          </a:prstGeom>
        </p:spPr>
        <p:txBody>
          <a:bodyPr anchor="b">
            <a:normAutofit/>
          </a:bodyPr>
          <a:lstStyle>
            <a:lvl1pPr algn="ctr">
              <a:defRPr sz="4000" b="0"/>
            </a:lvl1pPr>
          </a:lstStyle>
          <a:p>
            <a:r>
              <a:rPr lang="fr-FR" dirty="0"/>
              <a:t>Titre</a:t>
            </a:r>
          </a:p>
        </p:txBody>
      </p:sp>
      <p:sp>
        <p:nvSpPr>
          <p:cNvPr id="9" name="Espace réservé du texte 3">
            <a:extLst>
              <a:ext uri="{FF2B5EF4-FFF2-40B4-BE49-F238E27FC236}">
                <a16:creationId xmlns:a16="http://schemas.microsoft.com/office/drawing/2014/main" id="{7C0B6906-AF34-2279-5741-9B93C82793F7}"/>
              </a:ext>
            </a:extLst>
          </p:cNvPr>
          <p:cNvSpPr>
            <a:spLocks noGrp="1"/>
          </p:cNvSpPr>
          <p:nvPr>
            <p:ph type="body" sz="half" idx="2" hasCustomPrompt="1"/>
          </p:nvPr>
        </p:nvSpPr>
        <p:spPr>
          <a:xfrm>
            <a:off x="6255225" y="5034314"/>
            <a:ext cx="5087462" cy="749652"/>
          </a:xfrm>
          <a:prstGeom prst="rect">
            <a:avLst/>
          </a:prstGeom>
        </p:spPr>
        <p:txBody>
          <a:bodyPr/>
          <a:lstStyle>
            <a:lvl1pPr marL="0" indent="0">
              <a:buNone/>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texte</a:t>
            </a:r>
          </a:p>
        </p:txBody>
      </p:sp>
      <p:sp>
        <p:nvSpPr>
          <p:cNvPr id="6" name="Espace réservé du numéro de diapositive 5">
            <a:extLst>
              <a:ext uri="{FF2B5EF4-FFF2-40B4-BE49-F238E27FC236}">
                <a16:creationId xmlns:a16="http://schemas.microsoft.com/office/drawing/2014/main" id="{2069A0D7-9CBB-EB72-FC15-70D186565886}"/>
              </a:ext>
            </a:extLst>
          </p:cNvPr>
          <p:cNvSpPr>
            <a:spLocks noGrp="1"/>
          </p:cNvSpPr>
          <p:nvPr>
            <p:ph type="sldNum" sz="quarter" idx="12"/>
          </p:nvPr>
        </p:nvSpPr>
        <p:spPr/>
        <p:txBody>
          <a:bodyPr/>
          <a:lstStyle/>
          <a:p>
            <a:fld id="{5B73294C-9AD4-45FB-9440-37C13CF16711}" type="slidenum">
              <a:rPr lang="fr-FR" smtClean="0"/>
              <a:t>‹N°›</a:t>
            </a:fld>
            <a:endParaRPr lang="fr-FR"/>
          </a:p>
        </p:txBody>
      </p:sp>
      <p:sp>
        <p:nvSpPr>
          <p:cNvPr id="12" name="Espace réservé du texte 3">
            <a:extLst>
              <a:ext uri="{FF2B5EF4-FFF2-40B4-BE49-F238E27FC236}">
                <a16:creationId xmlns:a16="http://schemas.microsoft.com/office/drawing/2014/main" id="{CA4B8191-2950-C11C-F41C-30E104946304}"/>
              </a:ext>
            </a:extLst>
          </p:cNvPr>
          <p:cNvSpPr>
            <a:spLocks noGrp="1"/>
          </p:cNvSpPr>
          <p:nvPr>
            <p:ph type="body" sz="half" idx="13" hasCustomPrompt="1"/>
          </p:nvPr>
        </p:nvSpPr>
        <p:spPr>
          <a:xfrm>
            <a:off x="992188" y="5028757"/>
            <a:ext cx="4944588" cy="749652"/>
          </a:xfrm>
          <a:prstGeom prst="rect">
            <a:avLst/>
          </a:prstGeom>
        </p:spPr>
        <p:txBody>
          <a:bodyPr/>
          <a:lstStyle>
            <a:lvl1pPr marL="0" indent="0">
              <a:buNone/>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texte</a:t>
            </a:r>
          </a:p>
        </p:txBody>
      </p:sp>
      <p:sp>
        <p:nvSpPr>
          <p:cNvPr id="13" name="Espace réservé pour une image  2">
            <a:extLst>
              <a:ext uri="{FF2B5EF4-FFF2-40B4-BE49-F238E27FC236}">
                <a16:creationId xmlns:a16="http://schemas.microsoft.com/office/drawing/2014/main" id="{8BBDB510-1193-0C90-190A-12F3B508E36F}"/>
              </a:ext>
            </a:extLst>
          </p:cNvPr>
          <p:cNvSpPr>
            <a:spLocks noGrp="1"/>
          </p:cNvSpPr>
          <p:nvPr>
            <p:ph type="pic" idx="14"/>
          </p:nvPr>
        </p:nvSpPr>
        <p:spPr>
          <a:xfrm>
            <a:off x="992188" y="1596788"/>
            <a:ext cx="4944588" cy="323451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pic>
        <p:nvPicPr>
          <p:cNvPr id="14" name="Graphique 13">
            <a:extLst>
              <a:ext uri="{FF2B5EF4-FFF2-40B4-BE49-F238E27FC236}">
                <a16:creationId xmlns:a16="http://schemas.microsoft.com/office/drawing/2014/main" id="{D5F1CD5B-140D-278D-0477-6A7B20DF62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3278" y="-119783"/>
            <a:ext cx="2153068" cy="2153068"/>
          </a:xfrm>
          <a:prstGeom prst="rect">
            <a:avLst/>
          </a:prstGeom>
        </p:spPr>
      </p:pic>
    </p:spTree>
    <p:extLst>
      <p:ext uri="{BB962C8B-B14F-4D97-AF65-F5344CB8AC3E}">
        <p14:creationId xmlns:p14="http://schemas.microsoft.com/office/powerpoint/2010/main" val="4080758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ge 2 Titres 2 Textes Rose et Noi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CE1143-865B-C00A-B13E-0CA4AE394DDB}"/>
              </a:ext>
            </a:extLst>
          </p:cNvPr>
          <p:cNvSpPr/>
          <p:nvPr userDrawn="1"/>
        </p:nvSpPr>
        <p:spPr>
          <a:xfrm>
            <a:off x="609600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8" name="Titre 1">
            <a:extLst>
              <a:ext uri="{FF2B5EF4-FFF2-40B4-BE49-F238E27FC236}">
                <a16:creationId xmlns:a16="http://schemas.microsoft.com/office/drawing/2014/main" id="{181D7521-DAD6-0049-3768-B12D438552B9}"/>
              </a:ext>
            </a:extLst>
          </p:cNvPr>
          <p:cNvSpPr>
            <a:spLocks noGrp="1"/>
          </p:cNvSpPr>
          <p:nvPr>
            <p:ph type="title" hasCustomPrompt="1"/>
          </p:nvPr>
        </p:nvSpPr>
        <p:spPr>
          <a:xfrm>
            <a:off x="839788" y="992186"/>
            <a:ext cx="5027612" cy="1065213"/>
          </a:xfrm>
          <a:prstGeom prst="rect">
            <a:avLst/>
          </a:prstGeom>
        </p:spPr>
        <p:txBody>
          <a:bodyPr anchor="t">
            <a:normAutofit/>
          </a:bodyPr>
          <a:lstStyle>
            <a:lvl1pPr>
              <a:defRPr sz="4000" b="0"/>
            </a:lvl1pPr>
          </a:lstStyle>
          <a:p>
            <a:r>
              <a:rPr lang="fr-FR" dirty="0"/>
              <a:t>Titre section </a:t>
            </a:r>
          </a:p>
        </p:txBody>
      </p:sp>
      <p:sp>
        <p:nvSpPr>
          <p:cNvPr id="9" name="Espace réservé du texte 3">
            <a:extLst>
              <a:ext uri="{FF2B5EF4-FFF2-40B4-BE49-F238E27FC236}">
                <a16:creationId xmlns:a16="http://schemas.microsoft.com/office/drawing/2014/main" id="{7C0B6906-AF34-2279-5741-9B93C82793F7}"/>
              </a:ext>
            </a:extLst>
          </p:cNvPr>
          <p:cNvSpPr>
            <a:spLocks noGrp="1"/>
          </p:cNvSpPr>
          <p:nvPr>
            <p:ph type="body" sz="half" idx="2" hasCustomPrompt="1"/>
          </p:nvPr>
        </p:nvSpPr>
        <p:spPr>
          <a:xfrm>
            <a:off x="849313" y="2266950"/>
            <a:ext cx="5027612" cy="3598862"/>
          </a:xfrm>
          <a:prstGeom prst="rect">
            <a:avLst/>
          </a:prstGeom>
        </p:spPr>
        <p:txBody>
          <a:bodyPr/>
          <a:lstStyle>
            <a:lvl1pPr marL="0" indent="0">
              <a:buNone/>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Texte</a:t>
            </a:r>
          </a:p>
        </p:txBody>
      </p:sp>
      <p:sp>
        <p:nvSpPr>
          <p:cNvPr id="6" name="Espace réservé du numéro de diapositive 5">
            <a:extLst>
              <a:ext uri="{FF2B5EF4-FFF2-40B4-BE49-F238E27FC236}">
                <a16:creationId xmlns:a16="http://schemas.microsoft.com/office/drawing/2014/main" id="{2069A0D7-9CBB-EB72-FC15-70D186565886}"/>
              </a:ext>
            </a:extLst>
          </p:cNvPr>
          <p:cNvSpPr>
            <a:spLocks noGrp="1"/>
          </p:cNvSpPr>
          <p:nvPr>
            <p:ph type="sldNum" sz="quarter" idx="12"/>
          </p:nvPr>
        </p:nvSpPr>
        <p:spPr/>
        <p:txBody>
          <a:bodyPr/>
          <a:lstStyle>
            <a:lvl1pPr>
              <a:defRPr>
                <a:solidFill>
                  <a:schemeClr val="bg1"/>
                </a:solidFill>
              </a:defRPr>
            </a:lvl1pPr>
          </a:lstStyle>
          <a:p>
            <a:fld id="{5B73294C-9AD4-45FB-9440-37C13CF16711}" type="slidenum">
              <a:rPr lang="fr-FR" smtClean="0"/>
              <a:pPr/>
              <a:t>‹N°›</a:t>
            </a:fld>
            <a:endParaRPr lang="fr-FR" dirty="0"/>
          </a:p>
        </p:txBody>
      </p:sp>
      <p:sp>
        <p:nvSpPr>
          <p:cNvPr id="11" name="Espace réservé du texte 3">
            <a:extLst>
              <a:ext uri="{FF2B5EF4-FFF2-40B4-BE49-F238E27FC236}">
                <a16:creationId xmlns:a16="http://schemas.microsoft.com/office/drawing/2014/main" id="{A7C96535-A7BF-2894-20EB-B5DF63FCFF59}"/>
              </a:ext>
            </a:extLst>
          </p:cNvPr>
          <p:cNvSpPr>
            <a:spLocks noGrp="1"/>
          </p:cNvSpPr>
          <p:nvPr>
            <p:ph type="body" sz="half" idx="13" hasCustomPrompt="1"/>
          </p:nvPr>
        </p:nvSpPr>
        <p:spPr>
          <a:xfrm>
            <a:off x="6488113" y="2266950"/>
            <a:ext cx="5027612" cy="3598862"/>
          </a:xfrm>
          <a:prstGeom prst="rect">
            <a:avLst/>
          </a:prstGeom>
        </p:spPr>
        <p:txBody>
          <a:bodyPr/>
          <a:lstStyle>
            <a:lvl1pPr marL="0" indent="0">
              <a:buNone/>
              <a:defRPr sz="1800">
                <a:solidFill>
                  <a:schemeClr val="bg1"/>
                </a:solidFill>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Texte</a:t>
            </a:r>
          </a:p>
        </p:txBody>
      </p:sp>
      <p:pic>
        <p:nvPicPr>
          <p:cNvPr id="12" name="Graphique 11">
            <a:extLst>
              <a:ext uri="{FF2B5EF4-FFF2-40B4-BE49-F238E27FC236}">
                <a16:creationId xmlns:a16="http://schemas.microsoft.com/office/drawing/2014/main" id="{EFB8C7F4-0250-6D9D-ABED-65C504F289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500" y="-426261"/>
            <a:ext cx="1977120" cy="1977120"/>
          </a:xfrm>
          <a:prstGeom prst="rect">
            <a:avLst/>
          </a:prstGeom>
        </p:spPr>
      </p:pic>
      <p:pic>
        <p:nvPicPr>
          <p:cNvPr id="13" name="Graphique 12">
            <a:extLst>
              <a:ext uri="{FF2B5EF4-FFF2-40B4-BE49-F238E27FC236}">
                <a16:creationId xmlns:a16="http://schemas.microsoft.com/office/drawing/2014/main" id="{13B259E3-B863-1951-15BF-1E77BC6765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59593">
            <a:off x="10077078" y="4537544"/>
            <a:ext cx="2337422" cy="2337422"/>
          </a:xfrm>
          <a:prstGeom prst="rect">
            <a:avLst/>
          </a:prstGeom>
        </p:spPr>
      </p:pic>
      <p:sp>
        <p:nvSpPr>
          <p:cNvPr id="4" name="Espace réservé du texte 3">
            <a:extLst>
              <a:ext uri="{FF2B5EF4-FFF2-40B4-BE49-F238E27FC236}">
                <a16:creationId xmlns:a16="http://schemas.microsoft.com/office/drawing/2014/main" id="{8C63246A-8258-504D-0BAA-DF69B63176BE}"/>
              </a:ext>
            </a:extLst>
          </p:cNvPr>
          <p:cNvSpPr>
            <a:spLocks noGrp="1"/>
          </p:cNvSpPr>
          <p:nvPr>
            <p:ph type="body" sz="quarter" idx="14" hasCustomPrompt="1"/>
          </p:nvPr>
        </p:nvSpPr>
        <p:spPr>
          <a:xfrm>
            <a:off x="6400800" y="992188"/>
            <a:ext cx="5114925" cy="955675"/>
          </a:xfrm>
          <a:prstGeom prst="rect">
            <a:avLst/>
          </a:prstGeom>
        </p:spPr>
        <p:txBody>
          <a:bodyPr/>
          <a:lstStyle>
            <a:lvl1pPr marL="0" indent="0">
              <a:buNone/>
              <a:defRPr sz="4000" b="0">
                <a:solidFill>
                  <a:schemeClr val="bg1"/>
                </a:solidFill>
                <a:latin typeface="Poppins" panose="00000500000000000000" pitchFamily="2" charset="0"/>
                <a:cs typeface="Poppins" panose="00000500000000000000" pitchFamily="2" charset="0"/>
              </a:defRPr>
            </a:lvl1pPr>
            <a:lvl5pPr>
              <a:defRPr/>
            </a:lvl5pPr>
          </a:lstStyle>
          <a:p>
            <a:pPr lvl="0"/>
            <a:r>
              <a:rPr lang="fr-FR" dirty="0"/>
              <a:t>Titre section</a:t>
            </a:r>
          </a:p>
        </p:txBody>
      </p:sp>
    </p:spTree>
    <p:extLst>
      <p:ext uri="{BB962C8B-B14F-4D97-AF65-F5344CB8AC3E}">
        <p14:creationId xmlns:p14="http://schemas.microsoft.com/office/powerpoint/2010/main" val="2279783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ge 2 Titres 2 Sous-Titres 2 Tex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CE1143-865B-C00A-B13E-0CA4AE394DDB}"/>
              </a:ext>
            </a:extLst>
          </p:cNvPr>
          <p:cNvSpPr>
            <a:spLocks noGrp="1" noRot="1" noMove="1" noResize="1" noEditPoints="1" noAdjustHandles="1" noChangeArrowheads="1" noChangeShapeType="1"/>
          </p:cNvSpPr>
          <p:nvPr userDrawn="1"/>
        </p:nvSpPr>
        <p:spPr>
          <a:xfrm>
            <a:off x="6096000" y="-15717"/>
            <a:ext cx="6096000" cy="70063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8" name="Titre 1">
            <a:extLst>
              <a:ext uri="{FF2B5EF4-FFF2-40B4-BE49-F238E27FC236}">
                <a16:creationId xmlns:a16="http://schemas.microsoft.com/office/drawing/2014/main" id="{181D7521-DAD6-0049-3768-B12D438552B9}"/>
              </a:ext>
            </a:extLst>
          </p:cNvPr>
          <p:cNvSpPr>
            <a:spLocks noGrp="1"/>
          </p:cNvSpPr>
          <p:nvPr>
            <p:ph type="title" hasCustomPrompt="1"/>
          </p:nvPr>
        </p:nvSpPr>
        <p:spPr>
          <a:xfrm>
            <a:off x="839788" y="992186"/>
            <a:ext cx="5027612" cy="1065213"/>
          </a:xfrm>
          <a:prstGeom prst="rect">
            <a:avLst/>
          </a:prstGeom>
        </p:spPr>
        <p:txBody>
          <a:bodyPr anchor="t">
            <a:normAutofit/>
          </a:bodyPr>
          <a:lstStyle>
            <a:lvl1pPr>
              <a:defRPr sz="4000" b="0"/>
            </a:lvl1pPr>
          </a:lstStyle>
          <a:p>
            <a:r>
              <a:rPr lang="fr-FR" dirty="0"/>
              <a:t>Titre section </a:t>
            </a:r>
          </a:p>
        </p:txBody>
      </p:sp>
      <p:sp>
        <p:nvSpPr>
          <p:cNvPr id="9" name="Espace réservé du texte 3">
            <a:extLst>
              <a:ext uri="{FF2B5EF4-FFF2-40B4-BE49-F238E27FC236}">
                <a16:creationId xmlns:a16="http://schemas.microsoft.com/office/drawing/2014/main" id="{7C0B6906-AF34-2279-5741-9B93C82793F7}"/>
              </a:ext>
            </a:extLst>
          </p:cNvPr>
          <p:cNvSpPr>
            <a:spLocks noGrp="1"/>
          </p:cNvSpPr>
          <p:nvPr>
            <p:ph type="body" sz="half" idx="2" hasCustomPrompt="1"/>
          </p:nvPr>
        </p:nvSpPr>
        <p:spPr>
          <a:xfrm>
            <a:off x="849313" y="3106756"/>
            <a:ext cx="5027612" cy="2759055"/>
          </a:xfrm>
          <a:prstGeom prst="rect">
            <a:avLst/>
          </a:prstGeom>
        </p:spPr>
        <p:txBody>
          <a:bodyPr/>
          <a:lstStyle>
            <a:lvl1pPr marL="285750" indent="-285750">
              <a:buClr>
                <a:schemeClr val="accent1"/>
              </a:buClr>
              <a:buFont typeface="Inter" panose="020B0502030000000004" pitchFamily="34" charset="0"/>
              <a:buChar char="●"/>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Texte</a:t>
            </a:r>
          </a:p>
        </p:txBody>
      </p:sp>
      <p:sp>
        <p:nvSpPr>
          <p:cNvPr id="6" name="Espace réservé du numéro de diapositive 5">
            <a:extLst>
              <a:ext uri="{FF2B5EF4-FFF2-40B4-BE49-F238E27FC236}">
                <a16:creationId xmlns:a16="http://schemas.microsoft.com/office/drawing/2014/main" id="{2069A0D7-9CBB-EB72-FC15-70D186565886}"/>
              </a:ext>
            </a:extLst>
          </p:cNvPr>
          <p:cNvSpPr>
            <a:spLocks noGrp="1"/>
          </p:cNvSpPr>
          <p:nvPr>
            <p:ph type="sldNum" sz="quarter" idx="12"/>
          </p:nvPr>
        </p:nvSpPr>
        <p:spPr/>
        <p:txBody>
          <a:bodyPr/>
          <a:lstStyle>
            <a:lvl1pPr>
              <a:defRPr>
                <a:solidFill>
                  <a:schemeClr val="bg1"/>
                </a:solidFill>
              </a:defRPr>
            </a:lvl1pPr>
          </a:lstStyle>
          <a:p>
            <a:fld id="{5B73294C-9AD4-45FB-9440-37C13CF16711}" type="slidenum">
              <a:rPr lang="fr-FR" smtClean="0"/>
              <a:pPr/>
              <a:t>‹N°›</a:t>
            </a:fld>
            <a:endParaRPr lang="fr-FR" dirty="0"/>
          </a:p>
        </p:txBody>
      </p:sp>
      <p:sp>
        <p:nvSpPr>
          <p:cNvPr id="11" name="Espace réservé du texte 3">
            <a:extLst>
              <a:ext uri="{FF2B5EF4-FFF2-40B4-BE49-F238E27FC236}">
                <a16:creationId xmlns:a16="http://schemas.microsoft.com/office/drawing/2014/main" id="{A7C96535-A7BF-2894-20EB-B5DF63FCFF59}"/>
              </a:ext>
            </a:extLst>
          </p:cNvPr>
          <p:cNvSpPr>
            <a:spLocks noGrp="1"/>
          </p:cNvSpPr>
          <p:nvPr>
            <p:ph type="body" sz="half" idx="13" hasCustomPrompt="1"/>
          </p:nvPr>
        </p:nvSpPr>
        <p:spPr>
          <a:xfrm>
            <a:off x="6488113" y="3106756"/>
            <a:ext cx="5027612" cy="2759056"/>
          </a:xfrm>
          <a:prstGeom prst="rect">
            <a:avLst/>
          </a:prstGeom>
        </p:spPr>
        <p:txBody>
          <a:bodyPr/>
          <a:lstStyle>
            <a:lvl1pPr marL="285750" indent="-285750">
              <a:buClr>
                <a:schemeClr val="accent1"/>
              </a:buClr>
              <a:buFont typeface="Inter" panose="020B0502030000000004" pitchFamily="34" charset="0"/>
              <a:buChar char="●"/>
              <a:defRPr sz="1800">
                <a:solidFill>
                  <a:schemeClr val="bg1"/>
                </a:solidFill>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Texte</a:t>
            </a:r>
          </a:p>
        </p:txBody>
      </p:sp>
      <p:pic>
        <p:nvPicPr>
          <p:cNvPr id="12" name="Graphique 11">
            <a:extLst>
              <a:ext uri="{FF2B5EF4-FFF2-40B4-BE49-F238E27FC236}">
                <a16:creationId xmlns:a16="http://schemas.microsoft.com/office/drawing/2014/main" id="{EFB8C7F4-0250-6D9D-ABED-65C504F289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500" y="-426261"/>
            <a:ext cx="1977120" cy="1977120"/>
          </a:xfrm>
          <a:prstGeom prst="rect">
            <a:avLst/>
          </a:prstGeom>
        </p:spPr>
      </p:pic>
      <p:pic>
        <p:nvPicPr>
          <p:cNvPr id="13" name="Graphique 12">
            <a:extLst>
              <a:ext uri="{FF2B5EF4-FFF2-40B4-BE49-F238E27FC236}">
                <a16:creationId xmlns:a16="http://schemas.microsoft.com/office/drawing/2014/main" id="{13B259E3-B863-1951-15BF-1E77BC6765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59593">
            <a:off x="10077078" y="4537544"/>
            <a:ext cx="2337422" cy="2337422"/>
          </a:xfrm>
          <a:prstGeom prst="rect">
            <a:avLst/>
          </a:prstGeom>
        </p:spPr>
      </p:pic>
      <p:sp>
        <p:nvSpPr>
          <p:cNvPr id="4" name="Espace réservé du texte 3">
            <a:extLst>
              <a:ext uri="{FF2B5EF4-FFF2-40B4-BE49-F238E27FC236}">
                <a16:creationId xmlns:a16="http://schemas.microsoft.com/office/drawing/2014/main" id="{8C63246A-8258-504D-0BAA-DF69B63176BE}"/>
              </a:ext>
            </a:extLst>
          </p:cNvPr>
          <p:cNvSpPr>
            <a:spLocks noGrp="1"/>
          </p:cNvSpPr>
          <p:nvPr>
            <p:ph type="body" sz="quarter" idx="14" hasCustomPrompt="1"/>
          </p:nvPr>
        </p:nvSpPr>
        <p:spPr>
          <a:xfrm>
            <a:off x="6400800" y="992188"/>
            <a:ext cx="5114925" cy="955675"/>
          </a:xfrm>
          <a:prstGeom prst="rect">
            <a:avLst/>
          </a:prstGeom>
        </p:spPr>
        <p:txBody>
          <a:bodyPr/>
          <a:lstStyle>
            <a:lvl1pPr marL="0" indent="0">
              <a:buNone/>
              <a:defRPr sz="4000" b="0">
                <a:solidFill>
                  <a:schemeClr val="bg1"/>
                </a:solidFill>
                <a:latin typeface="Poppins" panose="00000500000000000000" pitchFamily="2" charset="0"/>
                <a:cs typeface="Poppins" panose="00000500000000000000" pitchFamily="2" charset="0"/>
              </a:defRPr>
            </a:lvl1pPr>
            <a:lvl5pPr>
              <a:defRPr/>
            </a:lvl5pPr>
          </a:lstStyle>
          <a:p>
            <a:pPr lvl="0"/>
            <a:r>
              <a:rPr lang="fr-FR" dirty="0"/>
              <a:t>Titre section</a:t>
            </a:r>
          </a:p>
        </p:txBody>
      </p:sp>
      <p:sp>
        <p:nvSpPr>
          <p:cNvPr id="5" name="Espace réservé du texte 4">
            <a:extLst>
              <a:ext uri="{FF2B5EF4-FFF2-40B4-BE49-F238E27FC236}">
                <a16:creationId xmlns:a16="http://schemas.microsoft.com/office/drawing/2014/main" id="{D418D375-DCF8-4EE0-510B-E74AC753730B}"/>
              </a:ext>
            </a:extLst>
          </p:cNvPr>
          <p:cNvSpPr>
            <a:spLocks noGrp="1"/>
          </p:cNvSpPr>
          <p:nvPr>
            <p:ph type="body" sz="quarter" idx="15" hasCustomPrompt="1"/>
          </p:nvPr>
        </p:nvSpPr>
        <p:spPr>
          <a:xfrm>
            <a:off x="839788" y="2236788"/>
            <a:ext cx="5037137" cy="604837"/>
          </a:xfrm>
          <a:prstGeom prst="rect">
            <a:avLst/>
          </a:prstGeom>
        </p:spPr>
        <p:txBody>
          <a:bodyPr/>
          <a:lstStyle>
            <a:lvl1pPr marL="0" indent="0">
              <a:buNone/>
              <a:defRPr sz="2400" b="0">
                <a:latin typeface="+mj-lt"/>
              </a:defRPr>
            </a:lvl1pPr>
          </a:lstStyle>
          <a:p>
            <a:pPr lvl="0"/>
            <a:r>
              <a:rPr lang="fr-FR" dirty="0"/>
              <a:t>Titre secondaire</a:t>
            </a:r>
          </a:p>
        </p:txBody>
      </p:sp>
      <p:sp>
        <p:nvSpPr>
          <p:cNvPr id="10" name="Espace réservé du texte 9">
            <a:extLst>
              <a:ext uri="{FF2B5EF4-FFF2-40B4-BE49-F238E27FC236}">
                <a16:creationId xmlns:a16="http://schemas.microsoft.com/office/drawing/2014/main" id="{A43912B3-18EB-2A1A-3128-272D3FB4644B}"/>
              </a:ext>
            </a:extLst>
          </p:cNvPr>
          <p:cNvSpPr>
            <a:spLocks noGrp="1"/>
          </p:cNvSpPr>
          <p:nvPr>
            <p:ph type="body" sz="quarter" idx="16" hasCustomPrompt="1"/>
          </p:nvPr>
        </p:nvSpPr>
        <p:spPr>
          <a:xfrm>
            <a:off x="6488113" y="2236788"/>
            <a:ext cx="5027612" cy="600075"/>
          </a:xfrm>
          <a:prstGeom prst="rect">
            <a:avLst/>
          </a:prstGeom>
        </p:spPr>
        <p:txBody>
          <a:bodyPr/>
          <a:lstStyle>
            <a:lvl1pPr marL="0" indent="0">
              <a:buNone/>
              <a:defRPr sz="2400" b="0">
                <a:solidFill>
                  <a:schemeClr val="bg1"/>
                </a:solidFill>
                <a:latin typeface="+mj-lt"/>
              </a:defRPr>
            </a:lvl1pPr>
          </a:lstStyle>
          <a:p>
            <a:pPr lvl="0"/>
            <a:r>
              <a:rPr lang="fr-FR" dirty="0"/>
              <a:t>Titre secondaire</a:t>
            </a:r>
          </a:p>
        </p:txBody>
      </p:sp>
    </p:spTree>
    <p:extLst>
      <p:ext uri="{BB962C8B-B14F-4D97-AF65-F5344CB8AC3E}">
        <p14:creationId xmlns:p14="http://schemas.microsoft.com/office/powerpoint/2010/main" val="661814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iffres et infos clé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CE1143-865B-C00A-B13E-0CA4AE394DDB}"/>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8" name="Titre 1">
            <a:extLst>
              <a:ext uri="{FF2B5EF4-FFF2-40B4-BE49-F238E27FC236}">
                <a16:creationId xmlns:a16="http://schemas.microsoft.com/office/drawing/2014/main" id="{181D7521-DAD6-0049-3768-B12D438552B9}"/>
              </a:ext>
            </a:extLst>
          </p:cNvPr>
          <p:cNvSpPr>
            <a:spLocks noGrp="1"/>
          </p:cNvSpPr>
          <p:nvPr>
            <p:ph type="title" hasCustomPrompt="1"/>
          </p:nvPr>
        </p:nvSpPr>
        <p:spPr>
          <a:xfrm>
            <a:off x="839788" y="602454"/>
            <a:ext cx="5027612" cy="1065213"/>
          </a:xfrm>
          <a:prstGeom prst="rect">
            <a:avLst/>
          </a:prstGeom>
        </p:spPr>
        <p:txBody>
          <a:bodyPr anchor="ctr">
            <a:normAutofit/>
          </a:bodyPr>
          <a:lstStyle>
            <a:lvl1pPr>
              <a:defRPr sz="4000" b="0"/>
            </a:lvl1pPr>
          </a:lstStyle>
          <a:p>
            <a:r>
              <a:rPr lang="fr-FR" dirty="0"/>
              <a:t>Titre section</a:t>
            </a:r>
          </a:p>
        </p:txBody>
      </p:sp>
      <p:sp>
        <p:nvSpPr>
          <p:cNvPr id="9" name="Espace réservé du texte 3">
            <a:extLst>
              <a:ext uri="{FF2B5EF4-FFF2-40B4-BE49-F238E27FC236}">
                <a16:creationId xmlns:a16="http://schemas.microsoft.com/office/drawing/2014/main" id="{7C0B6906-AF34-2279-5741-9B93C82793F7}"/>
              </a:ext>
            </a:extLst>
          </p:cNvPr>
          <p:cNvSpPr>
            <a:spLocks noGrp="1"/>
          </p:cNvSpPr>
          <p:nvPr>
            <p:ph type="body" sz="half" idx="2" hasCustomPrompt="1"/>
          </p:nvPr>
        </p:nvSpPr>
        <p:spPr>
          <a:xfrm>
            <a:off x="839788" y="3561440"/>
            <a:ext cx="5027612" cy="782633"/>
          </a:xfrm>
          <a:prstGeom prst="rect">
            <a:avLst/>
          </a:prstGeom>
        </p:spPr>
        <p:txBody>
          <a:bodyPr/>
          <a:lstStyle>
            <a:lvl1pPr marL="0" indent="0">
              <a:buNone/>
              <a:defRPr sz="2400" b="1">
                <a:solidFill>
                  <a:schemeClr val="accent6"/>
                </a:solidFill>
                <a:latin typeface="+mj-lt"/>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Chiffre clé 200%</a:t>
            </a:r>
          </a:p>
        </p:txBody>
      </p:sp>
      <p:sp>
        <p:nvSpPr>
          <p:cNvPr id="6" name="Espace réservé du numéro de diapositive 5">
            <a:extLst>
              <a:ext uri="{FF2B5EF4-FFF2-40B4-BE49-F238E27FC236}">
                <a16:creationId xmlns:a16="http://schemas.microsoft.com/office/drawing/2014/main" id="{2069A0D7-9CBB-EB72-FC15-70D186565886}"/>
              </a:ext>
            </a:extLst>
          </p:cNvPr>
          <p:cNvSpPr>
            <a:spLocks noGrp="1"/>
          </p:cNvSpPr>
          <p:nvPr>
            <p:ph type="sldNum" sz="quarter" idx="12"/>
          </p:nvPr>
        </p:nvSpPr>
        <p:spPr/>
        <p:txBody>
          <a:bodyPr/>
          <a:lstStyle>
            <a:lvl1pPr>
              <a:defRPr>
                <a:solidFill>
                  <a:schemeClr val="bg1"/>
                </a:solidFill>
              </a:defRPr>
            </a:lvl1pPr>
          </a:lstStyle>
          <a:p>
            <a:fld id="{5B73294C-9AD4-45FB-9440-37C13CF16711}" type="slidenum">
              <a:rPr lang="fr-FR" smtClean="0"/>
              <a:pPr/>
              <a:t>‹N°›</a:t>
            </a:fld>
            <a:endParaRPr lang="fr-FR" dirty="0"/>
          </a:p>
        </p:txBody>
      </p:sp>
      <p:sp>
        <p:nvSpPr>
          <p:cNvPr id="11" name="Espace réservé du texte 3">
            <a:extLst>
              <a:ext uri="{FF2B5EF4-FFF2-40B4-BE49-F238E27FC236}">
                <a16:creationId xmlns:a16="http://schemas.microsoft.com/office/drawing/2014/main" id="{A7C96535-A7BF-2894-20EB-B5DF63FCFF59}"/>
              </a:ext>
            </a:extLst>
          </p:cNvPr>
          <p:cNvSpPr>
            <a:spLocks noGrp="1"/>
          </p:cNvSpPr>
          <p:nvPr>
            <p:ph type="body" sz="half" idx="13"/>
          </p:nvPr>
        </p:nvSpPr>
        <p:spPr>
          <a:xfrm>
            <a:off x="6488113" y="2266950"/>
            <a:ext cx="5027612" cy="782633"/>
          </a:xfrm>
          <a:prstGeom prst="rect">
            <a:avLst/>
          </a:prstGeom>
        </p:spPr>
        <p:txBody>
          <a:bodyPr/>
          <a:lstStyle>
            <a:lvl1pPr marL="342900" indent="-342900">
              <a:buClr>
                <a:schemeClr val="accent1"/>
              </a:buClr>
              <a:buFont typeface="Inter" panose="020B0502030000000004" pitchFamily="34" charset="0"/>
              <a:buChar char="●"/>
              <a:defRPr sz="1800">
                <a:solidFill>
                  <a:schemeClr val="bg1"/>
                </a:solidFill>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a:p>
            <a:pPr lvl="1"/>
            <a:r>
              <a:rPr lang="fr-FR"/>
              <a:t>Deuxième niveau</a:t>
            </a:r>
          </a:p>
        </p:txBody>
      </p:sp>
      <p:pic>
        <p:nvPicPr>
          <p:cNvPr id="12" name="Graphique 11">
            <a:extLst>
              <a:ext uri="{FF2B5EF4-FFF2-40B4-BE49-F238E27FC236}">
                <a16:creationId xmlns:a16="http://schemas.microsoft.com/office/drawing/2014/main" id="{EFB8C7F4-0250-6D9D-ABED-65C504F289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08558">
            <a:off x="-148772" y="-551358"/>
            <a:ext cx="1977120" cy="1977120"/>
          </a:xfrm>
          <a:prstGeom prst="rect">
            <a:avLst/>
          </a:prstGeom>
        </p:spPr>
      </p:pic>
      <p:sp>
        <p:nvSpPr>
          <p:cNvPr id="14" name="Espace réservé du texte 3">
            <a:extLst>
              <a:ext uri="{FF2B5EF4-FFF2-40B4-BE49-F238E27FC236}">
                <a16:creationId xmlns:a16="http://schemas.microsoft.com/office/drawing/2014/main" id="{06EB93B7-D17E-EEF2-4AF7-8FE3A56D1C9F}"/>
              </a:ext>
            </a:extLst>
          </p:cNvPr>
          <p:cNvSpPr>
            <a:spLocks noGrp="1"/>
          </p:cNvSpPr>
          <p:nvPr>
            <p:ph type="body" sz="half" idx="14"/>
          </p:nvPr>
        </p:nvSpPr>
        <p:spPr>
          <a:xfrm>
            <a:off x="839788" y="4695489"/>
            <a:ext cx="5027612" cy="782633"/>
          </a:xfrm>
          <a:prstGeom prst="rect">
            <a:avLst/>
          </a:prstGeom>
        </p:spPr>
        <p:txBody>
          <a:bodyPr/>
          <a:lstStyle>
            <a:lvl1pPr marL="0" indent="0">
              <a:buNone/>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5" name="Espace réservé du texte 3">
            <a:extLst>
              <a:ext uri="{FF2B5EF4-FFF2-40B4-BE49-F238E27FC236}">
                <a16:creationId xmlns:a16="http://schemas.microsoft.com/office/drawing/2014/main" id="{2830E5E9-D31E-83ED-1123-2F56FE14E43E}"/>
              </a:ext>
            </a:extLst>
          </p:cNvPr>
          <p:cNvSpPr>
            <a:spLocks noGrp="1"/>
          </p:cNvSpPr>
          <p:nvPr>
            <p:ph type="body" sz="half" idx="15" hasCustomPrompt="1"/>
          </p:nvPr>
        </p:nvSpPr>
        <p:spPr>
          <a:xfrm>
            <a:off x="6488113" y="3529017"/>
            <a:ext cx="5027612" cy="782633"/>
          </a:xfrm>
          <a:prstGeom prst="rect">
            <a:avLst/>
          </a:prstGeom>
        </p:spPr>
        <p:txBody>
          <a:bodyPr/>
          <a:lstStyle>
            <a:lvl1pPr marL="0" indent="0">
              <a:buNone/>
              <a:defRPr sz="2400" b="1">
                <a:solidFill>
                  <a:schemeClr val="accent1"/>
                </a:solidFill>
                <a:latin typeface="+mj-lt"/>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Chiffre clé 200%</a:t>
            </a:r>
          </a:p>
        </p:txBody>
      </p:sp>
      <p:sp>
        <p:nvSpPr>
          <p:cNvPr id="16" name="Espace réservé du texte 3">
            <a:extLst>
              <a:ext uri="{FF2B5EF4-FFF2-40B4-BE49-F238E27FC236}">
                <a16:creationId xmlns:a16="http://schemas.microsoft.com/office/drawing/2014/main" id="{E85C9D5E-DBA7-51C9-DE4C-6FAE8426C64C}"/>
              </a:ext>
            </a:extLst>
          </p:cNvPr>
          <p:cNvSpPr>
            <a:spLocks noGrp="1"/>
          </p:cNvSpPr>
          <p:nvPr>
            <p:ph type="body" sz="half" idx="16"/>
          </p:nvPr>
        </p:nvSpPr>
        <p:spPr>
          <a:xfrm>
            <a:off x="839788" y="2427391"/>
            <a:ext cx="5027612" cy="782633"/>
          </a:xfrm>
          <a:prstGeom prst="rect">
            <a:avLst/>
          </a:prstGeom>
        </p:spPr>
        <p:txBody>
          <a:bodyPr/>
          <a:lstStyle>
            <a:lvl1pPr marL="285750" indent="-285750">
              <a:buClr>
                <a:schemeClr val="accent2"/>
              </a:buClr>
              <a:buFont typeface="Inter" panose="020B0502030000000004" pitchFamily="34" charset="0"/>
              <a:buChar char="●"/>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7" name="Espace réservé du texte 3">
            <a:extLst>
              <a:ext uri="{FF2B5EF4-FFF2-40B4-BE49-F238E27FC236}">
                <a16:creationId xmlns:a16="http://schemas.microsoft.com/office/drawing/2014/main" id="{D5C68064-7636-4200-7E13-B61D86145C98}"/>
              </a:ext>
            </a:extLst>
          </p:cNvPr>
          <p:cNvSpPr>
            <a:spLocks noGrp="1"/>
          </p:cNvSpPr>
          <p:nvPr>
            <p:ph type="body" sz="half" idx="17"/>
          </p:nvPr>
        </p:nvSpPr>
        <p:spPr>
          <a:xfrm>
            <a:off x="6488113" y="4695488"/>
            <a:ext cx="5027612" cy="782633"/>
          </a:xfrm>
          <a:prstGeom prst="rect">
            <a:avLst/>
          </a:prstGeom>
        </p:spPr>
        <p:txBody>
          <a:bodyPr/>
          <a:lstStyle>
            <a:lvl1pPr marL="0" indent="0">
              <a:buNone/>
              <a:defRPr sz="1800">
                <a:solidFill>
                  <a:schemeClr val="bg1"/>
                </a:solidFill>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pic>
        <p:nvPicPr>
          <p:cNvPr id="18" name="Graphique 17">
            <a:extLst>
              <a:ext uri="{FF2B5EF4-FFF2-40B4-BE49-F238E27FC236}">
                <a16:creationId xmlns:a16="http://schemas.microsoft.com/office/drawing/2014/main" id="{62D3D61B-4A7D-1549-F02F-B551EAC38E8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3236" y="4777730"/>
            <a:ext cx="2153068" cy="2153068"/>
          </a:xfrm>
          <a:prstGeom prst="rect">
            <a:avLst/>
          </a:prstGeom>
        </p:spPr>
      </p:pic>
      <p:sp>
        <p:nvSpPr>
          <p:cNvPr id="4" name="Espace réservé du texte 3">
            <a:extLst>
              <a:ext uri="{FF2B5EF4-FFF2-40B4-BE49-F238E27FC236}">
                <a16:creationId xmlns:a16="http://schemas.microsoft.com/office/drawing/2014/main" id="{EBCA806E-3E71-7C9D-7F92-B397FBBC6B98}"/>
              </a:ext>
            </a:extLst>
          </p:cNvPr>
          <p:cNvSpPr>
            <a:spLocks noGrp="1"/>
          </p:cNvSpPr>
          <p:nvPr>
            <p:ph type="body" sz="quarter" idx="18" hasCustomPrompt="1"/>
          </p:nvPr>
        </p:nvSpPr>
        <p:spPr>
          <a:xfrm>
            <a:off x="6488113" y="751553"/>
            <a:ext cx="5027612" cy="918665"/>
          </a:xfrm>
          <a:prstGeom prst="rect">
            <a:avLst/>
          </a:prstGeom>
        </p:spPr>
        <p:txBody>
          <a:bodyPr anchor="ctr"/>
          <a:lstStyle>
            <a:lvl1pPr marL="0" indent="0" algn="l">
              <a:buNone/>
              <a:defRPr sz="40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Titre section</a:t>
            </a:r>
          </a:p>
        </p:txBody>
      </p:sp>
    </p:spTree>
    <p:extLst>
      <p:ext uri="{BB962C8B-B14F-4D97-AF65-F5344CB8AC3E}">
        <p14:creationId xmlns:p14="http://schemas.microsoft.com/office/powerpoint/2010/main" val="554814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age avec 3 mises en ava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625D2-1BE2-835B-41AA-96309A7DF955}"/>
              </a:ext>
            </a:extLst>
          </p:cNvPr>
          <p:cNvSpPr>
            <a:spLocks noGrp="1"/>
          </p:cNvSpPr>
          <p:nvPr>
            <p:ph type="title"/>
          </p:nvPr>
        </p:nvSpPr>
        <p:spPr>
          <a:xfrm>
            <a:off x="523204" y="631661"/>
            <a:ext cx="11381439" cy="1097404"/>
          </a:xfrm>
          <a:prstGeom prst="rect">
            <a:avLst/>
          </a:prstGeom>
        </p:spPr>
        <p:txBody>
          <a:bodyPr>
            <a:normAutofit/>
          </a:bodyPr>
          <a:lstStyle>
            <a:lvl1pPr algn="ctr">
              <a:defRPr sz="4000" b="0"/>
            </a:lvl1pPr>
          </a:lstStyle>
          <a:p>
            <a:r>
              <a:rPr lang="fr-FR"/>
              <a:t>Modifiez le style du titre</a:t>
            </a:r>
            <a:endParaRPr lang="fr-FR" dirty="0"/>
          </a:p>
        </p:txBody>
      </p:sp>
      <p:sp>
        <p:nvSpPr>
          <p:cNvPr id="5" name="Espace réservé du numéro de diapositive 4">
            <a:extLst>
              <a:ext uri="{FF2B5EF4-FFF2-40B4-BE49-F238E27FC236}">
                <a16:creationId xmlns:a16="http://schemas.microsoft.com/office/drawing/2014/main" id="{E89CA8AD-0337-634C-56BE-1401BC8300A8}"/>
              </a:ext>
            </a:extLst>
          </p:cNvPr>
          <p:cNvSpPr>
            <a:spLocks noGrp="1"/>
          </p:cNvSpPr>
          <p:nvPr>
            <p:ph type="sldNum" sz="quarter" idx="12"/>
          </p:nvPr>
        </p:nvSpPr>
        <p:spPr/>
        <p:txBody>
          <a:bodyPr/>
          <a:lstStyle/>
          <a:p>
            <a:fld id="{5B73294C-9AD4-45FB-9440-37C13CF16711}" type="slidenum">
              <a:rPr lang="fr-FR" smtClean="0"/>
              <a:t>‹N°›</a:t>
            </a:fld>
            <a:endParaRPr lang="fr-FR"/>
          </a:p>
        </p:txBody>
      </p:sp>
      <p:pic>
        <p:nvPicPr>
          <p:cNvPr id="15" name="Picture 2">
            <a:extLst>
              <a:ext uri="{FF2B5EF4-FFF2-40B4-BE49-F238E27FC236}">
                <a16:creationId xmlns:a16="http://schemas.microsoft.com/office/drawing/2014/main" id="{BAE98C73-1B4C-5971-CB83-ACB7A59AC4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1690" y="2819387"/>
            <a:ext cx="1526131" cy="1526131"/>
          </a:xfrm>
          <a:prstGeom prst="rect">
            <a:avLst/>
          </a:prstGeom>
        </p:spPr>
      </p:pic>
      <p:pic>
        <p:nvPicPr>
          <p:cNvPr id="16" name="Picture 3">
            <a:extLst>
              <a:ext uri="{FF2B5EF4-FFF2-40B4-BE49-F238E27FC236}">
                <a16:creationId xmlns:a16="http://schemas.microsoft.com/office/drawing/2014/main" id="{5EB07A74-C50A-06F5-0F5D-2F5F75B0D2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92913" y="2856069"/>
            <a:ext cx="1642017" cy="1642017"/>
          </a:xfrm>
          <a:prstGeom prst="rect">
            <a:avLst/>
          </a:prstGeom>
        </p:spPr>
      </p:pic>
      <p:pic>
        <p:nvPicPr>
          <p:cNvPr id="17" name="Picture 4">
            <a:extLst>
              <a:ext uri="{FF2B5EF4-FFF2-40B4-BE49-F238E27FC236}">
                <a16:creationId xmlns:a16="http://schemas.microsoft.com/office/drawing/2014/main" id="{A6CC9739-B51B-A5C0-8FB6-4A43EA76111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40382" y="2901068"/>
            <a:ext cx="1269928" cy="1269928"/>
          </a:xfrm>
          <a:prstGeom prst="rect">
            <a:avLst/>
          </a:prstGeom>
        </p:spPr>
      </p:pic>
      <p:sp>
        <p:nvSpPr>
          <p:cNvPr id="9" name="Espace réservé du texte 8">
            <a:extLst>
              <a:ext uri="{FF2B5EF4-FFF2-40B4-BE49-F238E27FC236}">
                <a16:creationId xmlns:a16="http://schemas.microsoft.com/office/drawing/2014/main" id="{7E7D10A5-A1A2-3148-F86D-3D494D9C1E46}"/>
              </a:ext>
            </a:extLst>
          </p:cNvPr>
          <p:cNvSpPr>
            <a:spLocks noGrp="1"/>
          </p:cNvSpPr>
          <p:nvPr>
            <p:ph type="body" sz="quarter" idx="13" hasCustomPrompt="1"/>
          </p:nvPr>
        </p:nvSpPr>
        <p:spPr>
          <a:xfrm>
            <a:off x="1322388" y="2192338"/>
            <a:ext cx="2246312" cy="627062"/>
          </a:xfrm>
          <a:prstGeom prst="rect">
            <a:avLst/>
          </a:prstGeom>
        </p:spPr>
        <p:txBody>
          <a:bodyPr/>
          <a:lstStyle>
            <a:lvl1pPr marL="0" indent="0" algn="ctr">
              <a:buNone/>
              <a:defRPr sz="2400" b="0">
                <a:latin typeface="Poppins" panose="00000500000000000000" pitchFamily="2" charset="0"/>
                <a:cs typeface="Poppins" panose="00000500000000000000" pitchFamily="2" charset="0"/>
              </a:defRPr>
            </a:lvl1pPr>
          </a:lstStyle>
          <a:p>
            <a:pPr lvl="0"/>
            <a:r>
              <a:rPr lang="fr-FR" dirty="0"/>
              <a:t>Titre 1</a:t>
            </a:r>
          </a:p>
        </p:txBody>
      </p:sp>
      <p:sp>
        <p:nvSpPr>
          <p:cNvPr id="14" name="Espace réservé du texte 13">
            <a:extLst>
              <a:ext uri="{FF2B5EF4-FFF2-40B4-BE49-F238E27FC236}">
                <a16:creationId xmlns:a16="http://schemas.microsoft.com/office/drawing/2014/main" id="{528712B2-0EF4-92C2-9FE6-E2D53AC150E4}"/>
              </a:ext>
            </a:extLst>
          </p:cNvPr>
          <p:cNvSpPr>
            <a:spLocks noGrp="1"/>
          </p:cNvSpPr>
          <p:nvPr>
            <p:ph type="body" sz="quarter" idx="14" hasCustomPrompt="1"/>
          </p:nvPr>
        </p:nvSpPr>
        <p:spPr>
          <a:xfrm>
            <a:off x="5090764" y="2274211"/>
            <a:ext cx="2246313" cy="627062"/>
          </a:xfrm>
          <a:prstGeom prst="rect">
            <a:avLst/>
          </a:prstGeom>
        </p:spPr>
        <p:txBody>
          <a:bodyPr/>
          <a:lstStyle>
            <a:lvl1pPr marL="0" indent="0" algn="ctr">
              <a:buNone/>
              <a:defRPr sz="2400" b="0">
                <a:latin typeface="Poppins" panose="00000500000000000000" pitchFamily="2" charset="0"/>
                <a:cs typeface="Poppins" panose="00000500000000000000" pitchFamily="2" charset="0"/>
              </a:defRPr>
            </a:lvl1pPr>
          </a:lstStyle>
          <a:p>
            <a:pPr lvl="0"/>
            <a:r>
              <a:rPr lang="fr-FR" dirty="0"/>
              <a:t>Titre 2</a:t>
            </a:r>
          </a:p>
        </p:txBody>
      </p:sp>
      <p:sp>
        <p:nvSpPr>
          <p:cNvPr id="21" name="Espace réservé du texte 20">
            <a:extLst>
              <a:ext uri="{FF2B5EF4-FFF2-40B4-BE49-F238E27FC236}">
                <a16:creationId xmlns:a16="http://schemas.microsoft.com/office/drawing/2014/main" id="{37A2C296-4A75-5B4C-EA34-8B7976C2DCBB}"/>
              </a:ext>
            </a:extLst>
          </p:cNvPr>
          <p:cNvSpPr>
            <a:spLocks noGrp="1"/>
          </p:cNvSpPr>
          <p:nvPr>
            <p:ph type="body" sz="quarter" idx="15" hasCustomPrompt="1"/>
          </p:nvPr>
        </p:nvSpPr>
        <p:spPr>
          <a:xfrm>
            <a:off x="8923338" y="2270125"/>
            <a:ext cx="2401887" cy="549275"/>
          </a:xfrm>
          <a:prstGeom prst="rect">
            <a:avLst/>
          </a:prstGeom>
        </p:spPr>
        <p:txBody>
          <a:bodyPr/>
          <a:lstStyle>
            <a:lvl1pPr marL="0" indent="0" algn="ctr">
              <a:buNone/>
              <a:defRPr sz="2400" b="0">
                <a:latin typeface="Poppins" panose="00000500000000000000" pitchFamily="2" charset="0"/>
                <a:cs typeface="Poppins" panose="00000500000000000000" pitchFamily="2" charset="0"/>
              </a:defRPr>
            </a:lvl1pPr>
          </a:lstStyle>
          <a:p>
            <a:pPr lvl="0"/>
            <a:r>
              <a:rPr lang="fr-FR" dirty="0"/>
              <a:t>Titre 3</a:t>
            </a:r>
          </a:p>
        </p:txBody>
      </p:sp>
      <p:sp>
        <p:nvSpPr>
          <p:cNvPr id="23" name="Espace réservé du texte 22">
            <a:extLst>
              <a:ext uri="{FF2B5EF4-FFF2-40B4-BE49-F238E27FC236}">
                <a16:creationId xmlns:a16="http://schemas.microsoft.com/office/drawing/2014/main" id="{9DA564EF-C78A-C15C-6F8F-DC89D1F69430}"/>
              </a:ext>
            </a:extLst>
          </p:cNvPr>
          <p:cNvSpPr>
            <a:spLocks noGrp="1"/>
          </p:cNvSpPr>
          <p:nvPr>
            <p:ph type="body" sz="quarter" idx="16" hasCustomPrompt="1"/>
          </p:nvPr>
        </p:nvSpPr>
        <p:spPr>
          <a:xfrm>
            <a:off x="8592994" y="4650486"/>
            <a:ext cx="3062573" cy="802204"/>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stStyle>
          <a:p>
            <a:pPr lvl="0"/>
            <a:r>
              <a:rPr lang="fr-FR" dirty="0"/>
              <a:t>texte</a:t>
            </a:r>
          </a:p>
        </p:txBody>
      </p:sp>
      <p:sp>
        <p:nvSpPr>
          <p:cNvPr id="26" name="Espace réservé du texte 22">
            <a:extLst>
              <a:ext uri="{FF2B5EF4-FFF2-40B4-BE49-F238E27FC236}">
                <a16:creationId xmlns:a16="http://schemas.microsoft.com/office/drawing/2014/main" id="{2B194DF2-1FA8-19A5-EEF1-8ED677B54D4E}"/>
              </a:ext>
            </a:extLst>
          </p:cNvPr>
          <p:cNvSpPr>
            <a:spLocks noGrp="1"/>
          </p:cNvSpPr>
          <p:nvPr>
            <p:ph type="body" sz="quarter" idx="17" hasCustomPrompt="1"/>
          </p:nvPr>
        </p:nvSpPr>
        <p:spPr>
          <a:xfrm>
            <a:off x="917722" y="4650486"/>
            <a:ext cx="3062573" cy="802204"/>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stStyle>
          <a:p>
            <a:pPr lvl="0"/>
            <a:r>
              <a:rPr lang="fr-FR" dirty="0"/>
              <a:t>texte</a:t>
            </a:r>
          </a:p>
        </p:txBody>
      </p:sp>
      <p:sp>
        <p:nvSpPr>
          <p:cNvPr id="27" name="Espace réservé du texte 22">
            <a:extLst>
              <a:ext uri="{FF2B5EF4-FFF2-40B4-BE49-F238E27FC236}">
                <a16:creationId xmlns:a16="http://schemas.microsoft.com/office/drawing/2014/main" id="{2798A013-F4DA-613E-9524-8521579ED7E7}"/>
              </a:ext>
            </a:extLst>
          </p:cNvPr>
          <p:cNvSpPr>
            <a:spLocks noGrp="1"/>
          </p:cNvSpPr>
          <p:nvPr>
            <p:ph type="body" sz="quarter" idx="18" hasCustomPrompt="1"/>
          </p:nvPr>
        </p:nvSpPr>
        <p:spPr>
          <a:xfrm>
            <a:off x="4755358" y="4650486"/>
            <a:ext cx="3062573" cy="802204"/>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stStyle>
          <a:p>
            <a:pPr lvl="0"/>
            <a:r>
              <a:rPr lang="fr-FR" dirty="0"/>
              <a:t>texte</a:t>
            </a:r>
          </a:p>
        </p:txBody>
      </p:sp>
    </p:spTree>
    <p:extLst>
      <p:ext uri="{BB962C8B-B14F-4D97-AF65-F5344CB8AC3E}">
        <p14:creationId xmlns:p14="http://schemas.microsoft.com/office/powerpoint/2010/main" val="3518107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ge 3 mises en avant avec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625D2-1BE2-835B-41AA-96309A7DF955}"/>
              </a:ext>
            </a:extLst>
          </p:cNvPr>
          <p:cNvSpPr>
            <a:spLocks noGrp="1"/>
          </p:cNvSpPr>
          <p:nvPr>
            <p:ph type="title"/>
          </p:nvPr>
        </p:nvSpPr>
        <p:spPr>
          <a:xfrm>
            <a:off x="523204" y="631661"/>
            <a:ext cx="11381439" cy="1097404"/>
          </a:xfrm>
          <a:prstGeom prst="rect">
            <a:avLst/>
          </a:prstGeom>
        </p:spPr>
        <p:txBody>
          <a:bodyPr>
            <a:normAutofit/>
          </a:bodyPr>
          <a:lstStyle>
            <a:lvl1pPr algn="ctr">
              <a:defRPr sz="4000" b="0"/>
            </a:lvl1pPr>
          </a:lstStyle>
          <a:p>
            <a:r>
              <a:rPr lang="fr-FR"/>
              <a:t>Modifiez le style du titre</a:t>
            </a:r>
            <a:endParaRPr lang="fr-FR" dirty="0"/>
          </a:p>
        </p:txBody>
      </p:sp>
      <p:sp>
        <p:nvSpPr>
          <p:cNvPr id="5" name="Espace réservé du numéro de diapositive 4">
            <a:extLst>
              <a:ext uri="{FF2B5EF4-FFF2-40B4-BE49-F238E27FC236}">
                <a16:creationId xmlns:a16="http://schemas.microsoft.com/office/drawing/2014/main" id="{E89CA8AD-0337-634C-56BE-1401BC8300A8}"/>
              </a:ext>
            </a:extLst>
          </p:cNvPr>
          <p:cNvSpPr>
            <a:spLocks noGrp="1"/>
          </p:cNvSpPr>
          <p:nvPr>
            <p:ph type="sldNum" sz="quarter" idx="12"/>
          </p:nvPr>
        </p:nvSpPr>
        <p:spPr/>
        <p:txBody>
          <a:bodyPr/>
          <a:lstStyle/>
          <a:p>
            <a:fld id="{5B73294C-9AD4-45FB-9440-37C13CF16711}" type="slidenum">
              <a:rPr lang="fr-FR" smtClean="0"/>
              <a:t>‹N°›</a:t>
            </a:fld>
            <a:endParaRPr lang="fr-FR"/>
          </a:p>
        </p:txBody>
      </p:sp>
      <p:sp>
        <p:nvSpPr>
          <p:cNvPr id="9" name="Espace réservé du texte 8">
            <a:extLst>
              <a:ext uri="{FF2B5EF4-FFF2-40B4-BE49-F238E27FC236}">
                <a16:creationId xmlns:a16="http://schemas.microsoft.com/office/drawing/2014/main" id="{7E7D10A5-A1A2-3148-F86D-3D494D9C1E46}"/>
              </a:ext>
            </a:extLst>
          </p:cNvPr>
          <p:cNvSpPr>
            <a:spLocks noGrp="1"/>
          </p:cNvSpPr>
          <p:nvPr>
            <p:ph type="body" sz="quarter" idx="13" hasCustomPrompt="1"/>
          </p:nvPr>
        </p:nvSpPr>
        <p:spPr>
          <a:xfrm>
            <a:off x="1200149" y="2288425"/>
            <a:ext cx="2246312" cy="627062"/>
          </a:xfrm>
          <a:prstGeom prst="rect">
            <a:avLst/>
          </a:prstGeom>
        </p:spPr>
        <p:txBody>
          <a:bodyPr/>
          <a:lstStyle>
            <a:lvl1pPr marL="0" indent="0" algn="ctr">
              <a:buNone/>
              <a:defRPr sz="2400" b="0">
                <a:latin typeface="Poppins" panose="00000500000000000000" pitchFamily="2" charset="0"/>
                <a:cs typeface="Poppins" panose="00000500000000000000" pitchFamily="2" charset="0"/>
              </a:defRPr>
            </a:lvl1pPr>
          </a:lstStyle>
          <a:p>
            <a:pPr lvl="0"/>
            <a:r>
              <a:rPr lang="fr-FR" dirty="0"/>
              <a:t>Titre 1</a:t>
            </a:r>
          </a:p>
        </p:txBody>
      </p:sp>
      <p:sp>
        <p:nvSpPr>
          <p:cNvPr id="14" name="Espace réservé du texte 13">
            <a:extLst>
              <a:ext uri="{FF2B5EF4-FFF2-40B4-BE49-F238E27FC236}">
                <a16:creationId xmlns:a16="http://schemas.microsoft.com/office/drawing/2014/main" id="{528712B2-0EF4-92C2-9FE6-E2D53AC150E4}"/>
              </a:ext>
            </a:extLst>
          </p:cNvPr>
          <p:cNvSpPr>
            <a:spLocks noGrp="1"/>
          </p:cNvSpPr>
          <p:nvPr>
            <p:ph type="body" sz="quarter" idx="14" hasCustomPrompt="1"/>
          </p:nvPr>
        </p:nvSpPr>
        <p:spPr>
          <a:xfrm>
            <a:off x="4972843" y="2288498"/>
            <a:ext cx="2246313" cy="627062"/>
          </a:xfrm>
          <a:prstGeom prst="rect">
            <a:avLst/>
          </a:prstGeom>
        </p:spPr>
        <p:txBody>
          <a:bodyPr/>
          <a:lstStyle>
            <a:lvl1pPr marL="0" indent="0" algn="ctr">
              <a:buNone/>
              <a:defRPr sz="2400" b="0">
                <a:latin typeface="Poppins" panose="00000500000000000000" pitchFamily="2" charset="0"/>
                <a:cs typeface="Poppins" panose="00000500000000000000" pitchFamily="2" charset="0"/>
              </a:defRPr>
            </a:lvl1pPr>
          </a:lstStyle>
          <a:p>
            <a:pPr lvl="0"/>
            <a:r>
              <a:rPr lang="fr-FR" dirty="0"/>
              <a:t>Titre 2</a:t>
            </a:r>
          </a:p>
        </p:txBody>
      </p:sp>
      <p:sp>
        <p:nvSpPr>
          <p:cNvPr id="21" name="Espace réservé du texte 20">
            <a:extLst>
              <a:ext uri="{FF2B5EF4-FFF2-40B4-BE49-F238E27FC236}">
                <a16:creationId xmlns:a16="http://schemas.microsoft.com/office/drawing/2014/main" id="{37A2C296-4A75-5B4C-EA34-8B7976C2DCBB}"/>
              </a:ext>
            </a:extLst>
          </p:cNvPr>
          <p:cNvSpPr>
            <a:spLocks noGrp="1"/>
          </p:cNvSpPr>
          <p:nvPr>
            <p:ph type="body" sz="quarter" idx="15" hasCustomPrompt="1"/>
          </p:nvPr>
        </p:nvSpPr>
        <p:spPr>
          <a:xfrm>
            <a:off x="8745538" y="2288498"/>
            <a:ext cx="2401887" cy="627062"/>
          </a:xfrm>
          <a:prstGeom prst="rect">
            <a:avLst/>
          </a:prstGeom>
        </p:spPr>
        <p:txBody>
          <a:bodyPr/>
          <a:lstStyle>
            <a:lvl1pPr marL="0" indent="0" algn="ctr">
              <a:buNone/>
              <a:defRPr sz="2400" b="0">
                <a:latin typeface="Poppins" panose="00000500000000000000" pitchFamily="2" charset="0"/>
                <a:cs typeface="Poppins" panose="00000500000000000000" pitchFamily="2" charset="0"/>
              </a:defRPr>
            </a:lvl1pPr>
          </a:lstStyle>
          <a:p>
            <a:pPr lvl="0"/>
            <a:r>
              <a:rPr lang="fr-FR" dirty="0"/>
              <a:t>Titre 3</a:t>
            </a:r>
          </a:p>
        </p:txBody>
      </p:sp>
      <p:sp>
        <p:nvSpPr>
          <p:cNvPr id="23" name="Espace réservé du texte 22">
            <a:extLst>
              <a:ext uri="{FF2B5EF4-FFF2-40B4-BE49-F238E27FC236}">
                <a16:creationId xmlns:a16="http://schemas.microsoft.com/office/drawing/2014/main" id="{9DA564EF-C78A-C15C-6F8F-DC89D1F69430}"/>
              </a:ext>
            </a:extLst>
          </p:cNvPr>
          <p:cNvSpPr>
            <a:spLocks noGrp="1"/>
          </p:cNvSpPr>
          <p:nvPr>
            <p:ph type="body" sz="quarter" idx="16" hasCustomPrompt="1"/>
          </p:nvPr>
        </p:nvSpPr>
        <p:spPr>
          <a:xfrm>
            <a:off x="8415194" y="4601972"/>
            <a:ext cx="3062573" cy="802204"/>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stStyle>
          <a:p>
            <a:pPr lvl="0"/>
            <a:r>
              <a:rPr lang="fr-FR" dirty="0"/>
              <a:t>texte</a:t>
            </a:r>
          </a:p>
        </p:txBody>
      </p:sp>
      <p:sp>
        <p:nvSpPr>
          <p:cNvPr id="26" name="Espace réservé du texte 22">
            <a:extLst>
              <a:ext uri="{FF2B5EF4-FFF2-40B4-BE49-F238E27FC236}">
                <a16:creationId xmlns:a16="http://schemas.microsoft.com/office/drawing/2014/main" id="{2B194DF2-1FA8-19A5-EEF1-8ED677B54D4E}"/>
              </a:ext>
            </a:extLst>
          </p:cNvPr>
          <p:cNvSpPr>
            <a:spLocks noGrp="1"/>
          </p:cNvSpPr>
          <p:nvPr>
            <p:ph type="body" sz="quarter" idx="17" hasCustomPrompt="1"/>
          </p:nvPr>
        </p:nvSpPr>
        <p:spPr>
          <a:xfrm>
            <a:off x="792018" y="4601972"/>
            <a:ext cx="3062573" cy="802204"/>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stStyle>
          <a:p>
            <a:pPr lvl="0"/>
            <a:r>
              <a:rPr lang="fr-FR" dirty="0"/>
              <a:t>texte</a:t>
            </a:r>
          </a:p>
        </p:txBody>
      </p:sp>
      <p:sp>
        <p:nvSpPr>
          <p:cNvPr id="27" name="Espace réservé du texte 22">
            <a:extLst>
              <a:ext uri="{FF2B5EF4-FFF2-40B4-BE49-F238E27FC236}">
                <a16:creationId xmlns:a16="http://schemas.microsoft.com/office/drawing/2014/main" id="{2798A013-F4DA-613E-9524-8521579ED7E7}"/>
              </a:ext>
            </a:extLst>
          </p:cNvPr>
          <p:cNvSpPr>
            <a:spLocks noGrp="1"/>
          </p:cNvSpPr>
          <p:nvPr>
            <p:ph type="body" sz="quarter" idx="18" hasCustomPrompt="1"/>
          </p:nvPr>
        </p:nvSpPr>
        <p:spPr>
          <a:xfrm>
            <a:off x="4564712" y="4601972"/>
            <a:ext cx="3062573" cy="802204"/>
          </a:xfrm>
          <a:prstGeom prst="rect">
            <a:avLst/>
          </a:prstGeom>
        </p:spPr>
        <p:txBody>
          <a:bodyPr/>
          <a:lstStyle>
            <a:lvl1pPr marL="0" indent="0" algn="ctr">
              <a:buNone/>
              <a:defRPr sz="1800">
                <a:latin typeface="Inter" panose="020B0502030000000004" pitchFamily="34" charset="0"/>
                <a:ea typeface="Inter" panose="020B0502030000000004" pitchFamily="34" charset="0"/>
              </a:defRPr>
            </a:lvl1pPr>
          </a:lstStyle>
          <a:p>
            <a:pPr lvl="0"/>
            <a:r>
              <a:rPr lang="fr-FR" dirty="0"/>
              <a:t>texte</a:t>
            </a:r>
          </a:p>
        </p:txBody>
      </p:sp>
      <p:sp>
        <p:nvSpPr>
          <p:cNvPr id="4" name="Espace réservé pour une image  3">
            <a:extLst>
              <a:ext uri="{FF2B5EF4-FFF2-40B4-BE49-F238E27FC236}">
                <a16:creationId xmlns:a16="http://schemas.microsoft.com/office/drawing/2014/main" id="{38E65BAB-B918-2BDC-D04D-EED5297D713B}"/>
              </a:ext>
            </a:extLst>
          </p:cNvPr>
          <p:cNvSpPr>
            <a:spLocks noGrp="1"/>
          </p:cNvSpPr>
          <p:nvPr>
            <p:ph type="pic" sz="quarter" idx="19"/>
          </p:nvPr>
        </p:nvSpPr>
        <p:spPr>
          <a:xfrm>
            <a:off x="1200150" y="3136900"/>
            <a:ext cx="2246313" cy="1193800"/>
          </a:xfrm>
          <a:prstGeom prst="rect">
            <a:avLst/>
          </a:prstGeom>
        </p:spPr>
        <p:txBody>
          <a:bodyPr/>
          <a:lstStyle>
            <a:lvl1pPr marL="0" indent="0">
              <a:buNone/>
              <a:defRPr/>
            </a:lvl1pPr>
          </a:lstStyle>
          <a:p>
            <a:r>
              <a:rPr lang="fr-FR"/>
              <a:t>Cliquez sur l'icône pour ajouter une image</a:t>
            </a:r>
            <a:endParaRPr lang="fr-FR" dirty="0"/>
          </a:p>
        </p:txBody>
      </p:sp>
      <p:sp>
        <p:nvSpPr>
          <p:cNvPr id="7" name="Espace réservé pour une image  6">
            <a:extLst>
              <a:ext uri="{FF2B5EF4-FFF2-40B4-BE49-F238E27FC236}">
                <a16:creationId xmlns:a16="http://schemas.microsoft.com/office/drawing/2014/main" id="{AD216109-CE46-1888-C118-A37C590F6FC9}"/>
              </a:ext>
            </a:extLst>
          </p:cNvPr>
          <p:cNvSpPr>
            <a:spLocks noGrp="1"/>
          </p:cNvSpPr>
          <p:nvPr>
            <p:ph type="pic" sz="quarter" idx="20"/>
          </p:nvPr>
        </p:nvSpPr>
        <p:spPr>
          <a:xfrm>
            <a:off x="4972050" y="3233738"/>
            <a:ext cx="2246313" cy="1096962"/>
          </a:xfrm>
          <a:prstGeom prst="rect">
            <a:avLst/>
          </a:prstGeom>
        </p:spPr>
        <p:txBody>
          <a:bodyPr/>
          <a:lstStyle>
            <a:lvl1pPr marL="0" indent="0">
              <a:buNone/>
              <a:defRPr/>
            </a:lvl1pPr>
          </a:lstStyle>
          <a:p>
            <a:r>
              <a:rPr lang="fr-FR"/>
              <a:t>Cliquez sur l'icône pour ajouter une image</a:t>
            </a:r>
            <a:endParaRPr lang="fr-FR" dirty="0"/>
          </a:p>
        </p:txBody>
      </p:sp>
      <p:sp>
        <p:nvSpPr>
          <p:cNvPr id="10" name="Espace réservé pour une image  9">
            <a:extLst>
              <a:ext uri="{FF2B5EF4-FFF2-40B4-BE49-F238E27FC236}">
                <a16:creationId xmlns:a16="http://schemas.microsoft.com/office/drawing/2014/main" id="{9EE21895-F38A-1B0E-ECB2-6A2F69D9F29C}"/>
              </a:ext>
            </a:extLst>
          </p:cNvPr>
          <p:cNvSpPr>
            <a:spLocks noGrp="1"/>
          </p:cNvSpPr>
          <p:nvPr>
            <p:ph type="pic" sz="quarter" idx="21"/>
          </p:nvPr>
        </p:nvSpPr>
        <p:spPr>
          <a:xfrm>
            <a:off x="8743950" y="3233738"/>
            <a:ext cx="2401888" cy="1193800"/>
          </a:xfrm>
          <a:prstGeom prst="rect">
            <a:avLst/>
          </a:prstGeom>
        </p:spPr>
        <p:txBody>
          <a:bodyPr/>
          <a:lstStyle>
            <a:lvl1pPr marL="0" indent="0">
              <a:buNone/>
              <a:defRPr/>
            </a:lvl1pPr>
          </a:lstStyle>
          <a:p>
            <a:r>
              <a:rPr lang="fr-FR"/>
              <a:t>Cliquez sur l'icône pour ajouter une image</a:t>
            </a:r>
            <a:endParaRPr lang="fr-FR" dirty="0"/>
          </a:p>
        </p:txBody>
      </p:sp>
    </p:spTree>
    <p:extLst>
      <p:ext uri="{BB962C8B-B14F-4D97-AF65-F5344CB8AC3E}">
        <p14:creationId xmlns:p14="http://schemas.microsoft.com/office/powerpoint/2010/main" val="237736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E03B6A-366B-427B-B57D-A8640B883E3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B60E97F-35E4-4671-8DD5-3A61A8910B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7414079-3BB0-427C-A093-0804F56D06FB}"/>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246B797-320E-4124-B9C0-87C1908C3B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5939872-188C-4EF3-B8C7-12F5397E95A5}"/>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D86FD42-195F-498C-9D34-DE838DA0F289}"/>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8" name="Espace réservé du pied de page 7">
            <a:extLst>
              <a:ext uri="{FF2B5EF4-FFF2-40B4-BE49-F238E27FC236}">
                <a16:creationId xmlns:a16="http://schemas.microsoft.com/office/drawing/2014/main" id="{8F2CA3CB-B5DE-49F2-A11C-63B26CC3DA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6AA6E64-13FF-488D-9A41-4D2788C83326}"/>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173785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ge Titre Sous-titre et Liste à puce">
    <p:spTree>
      <p:nvGrpSpPr>
        <p:cNvPr id="1" name=""/>
        <p:cNvGrpSpPr/>
        <p:nvPr/>
      </p:nvGrpSpPr>
      <p:grpSpPr>
        <a:xfrm>
          <a:off x="0" y="0"/>
          <a:ext cx="0" cy="0"/>
          <a:chOff x="0" y="0"/>
          <a:chExt cx="0" cy="0"/>
        </a:xfrm>
      </p:grpSpPr>
      <p:sp>
        <p:nvSpPr>
          <p:cNvPr id="5" name="Espace réservé du numéro de diapositive 3">
            <a:extLst>
              <a:ext uri="{FF2B5EF4-FFF2-40B4-BE49-F238E27FC236}">
                <a16:creationId xmlns:a16="http://schemas.microsoft.com/office/drawing/2014/main" id="{A57F1CDA-2A02-09E4-DE46-70E950D9FA22}"/>
              </a:ext>
            </a:extLst>
          </p:cNvPr>
          <p:cNvSpPr>
            <a:spLocks noGrp="1"/>
          </p:cNvSpPr>
          <p:nvPr>
            <p:ph type="sldNum" sz="quarter" idx="12"/>
          </p:nvPr>
        </p:nvSpPr>
        <p:spPr>
          <a:xfrm>
            <a:off x="9161444" y="6356350"/>
            <a:ext cx="2743200" cy="365125"/>
          </a:xfrm>
        </p:spPr>
        <p:txBody>
          <a:bodyPr/>
          <a:lstStyle/>
          <a:p>
            <a:fld id="{5B73294C-9AD4-45FB-9440-37C13CF16711}" type="slidenum">
              <a:rPr lang="fr-FR" smtClean="0"/>
              <a:t>‹N°›</a:t>
            </a:fld>
            <a:endParaRPr lang="fr-FR"/>
          </a:p>
        </p:txBody>
      </p:sp>
      <p:sp>
        <p:nvSpPr>
          <p:cNvPr id="6" name="Titre 1">
            <a:extLst>
              <a:ext uri="{FF2B5EF4-FFF2-40B4-BE49-F238E27FC236}">
                <a16:creationId xmlns:a16="http://schemas.microsoft.com/office/drawing/2014/main" id="{F73B236D-FD4B-39E3-3AB1-1085DD0F2FCC}"/>
              </a:ext>
            </a:extLst>
          </p:cNvPr>
          <p:cNvSpPr>
            <a:spLocks noGrp="1"/>
          </p:cNvSpPr>
          <p:nvPr>
            <p:ph type="title"/>
          </p:nvPr>
        </p:nvSpPr>
        <p:spPr>
          <a:xfrm>
            <a:off x="523204" y="631661"/>
            <a:ext cx="11381439" cy="1097404"/>
          </a:xfrm>
          <a:prstGeom prst="rect">
            <a:avLst/>
          </a:prstGeom>
        </p:spPr>
        <p:txBody>
          <a:bodyPr>
            <a:normAutofit/>
          </a:bodyPr>
          <a:lstStyle>
            <a:lvl1pPr algn="ctr">
              <a:defRPr sz="4000" b="0"/>
            </a:lvl1pPr>
          </a:lstStyle>
          <a:p>
            <a:r>
              <a:rPr lang="fr-FR"/>
              <a:t>Modifiez le style du titre</a:t>
            </a:r>
            <a:endParaRPr lang="fr-FR" dirty="0"/>
          </a:p>
        </p:txBody>
      </p:sp>
      <p:pic>
        <p:nvPicPr>
          <p:cNvPr id="13" name="Graphique 12">
            <a:extLst>
              <a:ext uri="{FF2B5EF4-FFF2-40B4-BE49-F238E27FC236}">
                <a16:creationId xmlns:a16="http://schemas.microsoft.com/office/drawing/2014/main" id="{8F034F31-37D3-20DF-93DE-7AD7858CB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08558">
            <a:off x="8395593" y="2120430"/>
            <a:ext cx="4312755" cy="4312755"/>
          </a:xfrm>
          <a:prstGeom prst="rect">
            <a:avLst/>
          </a:prstGeom>
        </p:spPr>
      </p:pic>
      <p:sp>
        <p:nvSpPr>
          <p:cNvPr id="3" name="Espace réservé du texte 2">
            <a:extLst>
              <a:ext uri="{FF2B5EF4-FFF2-40B4-BE49-F238E27FC236}">
                <a16:creationId xmlns:a16="http://schemas.microsoft.com/office/drawing/2014/main" id="{5A0529EA-5E17-137E-6E80-5883AF7CBA97}"/>
              </a:ext>
            </a:extLst>
          </p:cNvPr>
          <p:cNvSpPr>
            <a:spLocks noGrp="1"/>
          </p:cNvSpPr>
          <p:nvPr>
            <p:ph type="body" sz="quarter" idx="13" hasCustomPrompt="1"/>
          </p:nvPr>
        </p:nvSpPr>
        <p:spPr>
          <a:xfrm>
            <a:off x="1316921" y="2086995"/>
            <a:ext cx="3122613" cy="595313"/>
          </a:xfrm>
          <a:prstGeom prst="rect">
            <a:avLst/>
          </a:prstGeom>
        </p:spPr>
        <p:txBody>
          <a:bodyPr/>
          <a:lstStyle>
            <a:lvl1pPr marL="0" indent="0">
              <a:buNone/>
              <a:defRPr sz="2400" b="0">
                <a:latin typeface="Poppins" panose="00000500000000000000" pitchFamily="2" charset="0"/>
                <a:cs typeface="Poppins" panose="00000500000000000000" pitchFamily="2" charset="0"/>
              </a:defRPr>
            </a:lvl1pPr>
          </a:lstStyle>
          <a:p>
            <a:pPr lvl="0"/>
            <a:r>
              <a:rPr lang="fr-FR" dirty="0"/>
              <a:t>Titre section 1 :</a:t>
            </a:r>
          </a:p>
        </p:txBody>
      </p:sp>
      <p:sp>
        <p:nvSpPr>
          <p:cNvPr id="4" name="Espace réservé du texte 3">
            <a:extLst>
              <a:ext uri="{FF2B5EF4-FFF2-40B4-BE49-F238E27FC236}">
                <a16:creationId xmlns:a16="http://schemas.microsoft.com/office/drawing/2014/main" id="{67954C4A-B432-A4C7-2E64-A412DD7968F6}"/>
              </a:ext>
            </a:extLst>
          </p:cNvPr>
          <p:cNvSpPr>
            <a:spLocks noGrp="1"/>
          </p:cNvSpPr>
          <p:nvPr>
            <p:ph type="body" sz="quarter" idx="14" hasCustomPrompt="1"/>
          </p:nvPr>
        </p:nvSpPr>
        <p:spPr>
          <a:xfrm>
            <a:off x="1317625" y="2941638"/>
            <a:ext cx="7616825" cy="2841625"/>
          </a:xfrm>
          <a:prstGeom prst="rect">
            <a:avLst/>
          </a:prstGeom>
        </p:spPr>
        <p:txBody>
          <a:bodyPr/>
          <a:lstStyle>
            <a:lvl1pPr marL="228600" indent="-228600">
              <a:buClr>
                <a:schemeClr val="accent1"/>
              </a:buClr>
              <a:buFont typeface="Inter" panose="020B0502030000000004" pitchFamily="34" charset="0"/>
              <a:buChar char="●"/>
              <a:defRPr sz="1800"/>
            </a:lvl1pPr>
          </a:lstStyle>
          <a:p>
            <a:pPr lvl="0"/>
            <a:r>
              <a:rPr lang="fr-FR" dirty="0"/>
              <a:t> Liste à puces</a:t>
            </a:r>
          </a:p>
          <a:p>
            <a:pPr lvl="0"/>
            <a:r>
              <a:rPr lang="fr-FR" dirty="0"/>
              <a:t> Liste à puces</a:t>
            </a:r>
          </a:p>
          <a:p>
            <a:pPr lvl="0"/>
            <a:r>
              <a:rPr lang="fr-FR" dirty="0"/>
              <a:t> Liste à puces</a:t>
            </a:r>
          </a:p>
        </p:txBody>
      </p:sp>
    </p:spTree>
    <p:extLst>
      <p:ext uri="{BB962C8B-B14F-4D97-AF65-F5344CB8AC3E}">
        <p14:creationId xmlns:p14="http://schemas.microsoft.com/office/powerpoint/2010/main" val="8047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age Titre 2 Sous-Titres et 2 Listes à puces">
    <p:spTree>
      <p:nvGrpSpPr>
        <p:cNvPr id="1" name=""/>
        <p:cNvGrpSpPr/>
        <p:nvPr/>
      </p:nvGrpSpPr>
      <p:grpSpPr>
        <a:xfrm>
          <a:off x="0" y="0"/>
          <a:ext cx="0" cy="0"/>
          <a:chOff x="0" y="0"/>
          <a:chExt cx="0" cy="0"/>
        </a:xfrm>
      </p:grpSpPr>
      <p:sp>
        <p:nvSpPr>
          <p:cNvPr id="5" name="Espace réservé du numéro de diapositive 3">
            <a:extLst>
              <a:ext uri="{FF2B5EF4-FFF2-40B4-BE49-F238E27FC236}">
                <a16:creationId xmlns:a16="http://schemas.microsoft.com/office/drawing/2014/main" id="{A57F1CDA-2A02-09E4-DE46-70E950D9FA22}"/>
              </a:ext>
            </a:extLst>
          </p:cNvPr>
          <p:cNvSpPr>
            <a:spLocks noGrp="1"/>
          </p:cNvSpPr>
          <p:nvPr>
            <p:ph type="sldNum" sz="quarter" idx="12"/>
          </p:nvPr>
        </p:nvSpPr>
        <p:spPr>
          <a:xfrm>
            <a:off x="9161444" y="6356350"/>
            <a:ext cx="2743200" cy="365125"/>
          </a:xfrm>
        </p:spPr>
        <p:txBody>
          <a:bodyPr/>
          <a:lstStyle/>
          <a:p>
            <a:fld id="{5B73294C-9AD4-45FB-9440-37C13CF16711}" type="slidenum">
              <a:rPr lang="fr-FR" smtClean="0"/>
              <a:t>‹N°›</a:t>
            </a:fld>
            <a:endParaRPr lang="fr-FR"/>
          </a:p>
        </p:txBody>
      </p:sp>
      <p:sp>
        <p:nvSpPr>
          <p:cNvPr id="6" name="Titre 1">
            <a:extLst>
              <a:ext uri="{FF2B5EF4-FFF2-40B4-BE49-F238E27FC236}">
                <a16:creationId xmlns:a16="http://schemas.microsoft.com/office/drawing/2014/main" id="{F73B236D-FD4B-39E3-3AB1-1085DD0F2FCC}"/>
              </a:ext>
            </a:extLst>
          </p:cNvPr>
          <p:cNvSpPr>
            <a:spLocks noGrp="1"/>
          </p:cNvSpPr>
          <p:nvPr>
            <p:ph type="title"/>
          </p:nvPr>
        </p:nvSpPr>
        <p:spPr>
          <a:xfrm>
            <a:off x="523204" y="631661"/>
            <a:ext cx="11381439" cy="1097404"/>
          </a:xfrm>
          <a:prstGeom prst="rect">
            <a:avLst/>
          </a:prstGeom>
        </p:spPr>
        <p:txBody>
          <a:bodyPr>
            <a:normAutofit/>
          </a:bodyPr>
          <a:lstStyle>
            <a:lvl1pPr algn="ctr">
              <a:defRPr sz="4000" b="0"/>
            </a:lvl1pPr>
          </a:lstStyle>
          <a:p>
            <a:r>
              <a:rPr lang="fr-FR"/>
              <a:t>Modifiez le style du titre</a:t>
            </a:r>
            <a:endParaRPr lang="fr-FR" dirty="0"/>
          </a:p>
        </p:txBody>
      </p:sp>
      <p:sp>
        <p:nvSpPr>
          <p:cNvPr id="8" name="Espace réservé du texte 3">
            <a:extLst>
              <a:ext uri="{FF2B5EF4-FFF2-40B4-BE49-F238E27FC236}">
                <a16:creationId xmlns:a16="http://schemas.microsoft.com/office/drawing/2014/main" id="{DC52A811-9DED-78E2-C69E-B658716073E0}"/>
              </a:ext>
            </a:extLst>
          </p:cNvPr>
          <p:cNvSpPr>
            <a:spLocks noGrp="1"/>
          </p:cNvSpPr>
          <p:nvPr>
            <p:ph type="body" sz="half" idx="2" hasCustomPrompt="1"/>
          </p:nvPr>
        </p:nvSpPr>
        <p:spPr>
          <a:xfrm>
            <a:off x="1316921" y="3040238"/>
            <a:ext cx="4461579" cy="2004939"/>
          </a:xfrm>
          <a:prstGeom prst="rect">
            <a:avLst/>
          </a:prstGeom>
        </p:spPr>
        <p:txBody>
          <a:bodyPr/>
          <a:lstStyle>
            <a:lvl1pPr marL="0" indent="0">
              <a:buClr>
                <a:schemeClr val="accent1"/>
              </a:buClr>
              <a:buSzPct val="100000"/>
              <a:buFont typeface="Inter" panose="020B0502030000000004" pitchFamily="34" charset="0"/>
              <a:buChar char="●"/>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p:txBody>
      </p:sp>
      <p:sp>
        <p:nvSpPr>
          <p:cNvPr id="3" name="Espace réservé du texte 2">
            <a:extLst>
              <a:ext uri="{FF2B5EF4-FFF2-40B4-BE49-F238E27FC236}">
                <a16:creationId xmlns:a16="http://schemas.microsoft.com/office/drawing/2014/main" id="{5A0529EA-5E17-137E-6E80-5883AF7CBA97}"/>
              </a:ext>
            </a:extLst>
          </p:cNvPr>
          <p:cNvSpPr>
            <a:spLocks noGrp="1"/>
          </p:cNvSpPr>
          <p:nvPr>
            <p:ph type="body" sz="quarter" idx="13" hasCustomPrompt="1"/>
          </p:nvPr>
        </p:nvSpPr>
        <p:spPr>
          <a:xfrm>
            <a:off x="1316921" y="2086995"/>
            <a:ext cx="4461579" cy="595313"/>
          </a:xfrm>
          <a:prstGeom prst="rect">
            <a:avLst/>
          </a:prstGeom>
        </p:spPr>
        <p:txBody>
          <a:bodyPr/>
          <a:lstStyle>
            <a:lvl1pPr marL="0" indent="0">
              <a:buNone/>
              <a:defRPr sz="2400" b="0">
                <a:latin typeface="Poppins" panose="00000500000000000000" pitchFamily="2" charset="0"/>
                <a:cs typeface="Poppins" panose="00000500000000000000" pitchFamily="2" charset="0"/>
              </a:defRPr>
            </a:lvl1pPr>
          </a:lstStyle>
          <a:p>
            <a:pPr lvl="0"/>
            <a:r>
              <a:rPr lang="fr-FR" dirty="0"/>
              <a:t>Titre section 1 </a:t>
            </a:r>
          </a:p>
        </p:txBody>
      </p:sp>
      <p:sp>
        <p:nvSpPr>
          <p:cNvPr id="4" name="Espace réservé du texte 3">
            <a:extLst>
              <a:ext uri="{FF2B5EF4-FFF2-40B4-BE49-F238E27FC236}">
                <a16:creationId xmlns:a16="http://schemas.microsoft.com/office/drawing/2014/main" id="{CA84A8F6-BEF4-5226-EAE2-F2D335EB3A7C}"/>
              </a:ext>
            </a:extLst>
          </p:cNvPr>
          <p:cNvSpPr>
            <a:spLocks noGrp="1"/>
          </p:cNvSpPr>
          <p:nvPr>
            <p:ph type="body" sz="quarter" idx="14" hasCustomPrompt="1"/>
          </p:nvPr>
        </p:nvSpPr>
        <p:spPr>
          <a:xfrm>
            <a:off x="6608073" y="2034608"/>
            <a:ext cx="4461579" cy="647700"/>
          </a:xfrm>
          <a:prstGeom prst="rect">
            <a:avLst/>
          </a:prstGeom>
        </p:spPr>
        <p:txBody>
          <a:bodyPr/>
          <a:lstStyle>
            <a:lvl1pPr marL="0" indent="0">
              <a:buNone/>
              <a:defRPr sz="2400" b="0">
                <a:latin typeface="+mj-lt"/>
              </a:defRPr>
            </a:lvl1pPr>
          </a:lstStyle>
          <a:p>
            <a:pPr lvl="0"/>
            <a:r>
              <a:rPr lang="fr-FR" dirty="0"/>
              <a:t>Titre section 2</a:t>
            </a:r>
          </a:p>
        </p:txBody>
      </p:sp>
      <p:sp>
        <p:nvSpPr>
          <p:cNvPr id="11" name="Espace réservé du texte 3">
            <a:extLst>
              <a:ext uri="{FF2B5EF4-FFF2-40B4-BE49-F238E27FC236}">
                <a16:creationId xmlns:a16="http://schemas.microsoft.com/office/drawing/2014/main" id="{EA2DBA26-C465-FE42-B270-0AAD00B61D26}"/>
              </a:ext>
            </a:extLst>
          </p:cNvPr>
          <p:cNvSpPr>
            <a:spLocks noGrp="1"/>
          </p:cNvSpPr>
          <p:nvPr>
            <p:ph type="body" sz="half" idx="15" hasCustomPrompt="1"/>
          </p:nvPr>
        </p:nvSpPr>
        <p:spPr>
          <a:xfrm>
            <a:off x="6608073" y="3040238"/>
            <a:ext cx="4461579" cy="2004939"/>
          </a:xfrm>
          <a:prstGeom prst="rect">
            <a:avLst/>
          </a:prstGeom>
        </p:spPr>
        <p:txBody>
          <a:bodyPr/>
          <a:lstStyle>
            <a:lvl1pPr marL="0" indent="0">
              <a:buClr>
                <a:schemeClr val="accent1"/>
              </a:buClr>
              <a:buSzPct val="100000"/>
              <a:buFont typeface="Inter" panose="020B0502030000000004" pitchFamily="34" charset="0"/>
              <a:buChar char="●"/>
              <a:defRPr sz="1800">
                <a:latin typeface="Inter" panose="020B0502030000000004" pitchFamily="34" charset="0"/>
                <a:ea typeface="Inter" panose="020B050203000000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a:p>
            <a:pPr marL="285750" marR="0" lvl="0" indent="-285750" algn="l" defTabSz="914400" rtl="0" eaLnBrk="1" fontAlgn="auto" latinLnBrk="0" hangingPunct="1">
              <a:lnSpc>
                <a:spcPct val="90000"/>
              </a:lnSpc>
              <a:spcBef>
                <a:spcPts val="1000"/>
              </a:spcBef>
              <a:spcAft>
                <a:spcPts val="0"/>
              </a:spcAft>
              <a:buClr>
                <a:schemeClr val="accent1"/>
              </a:buClr>
              <a:buSzPct val="180000"/>
              <a:buFont typeface="Arial" panose="020B0604020202020204" pitchFamily="34" charset="0"/>
              <a:buChar char="•"/>
              <a:tabLst/>
              <a:defRPr/>
            </a:pPr>
            <a:r>
              <a:rPr lang="fr-FR" dirty="0"/>
              <a:t>Texte liste à puce</a:t>
            </a:r>
          </a:p>
        </p:txBody>
      </p:sp>
      <p:pic>
        <p:nvPicPr>
          <p:cNvPr id="12" name="Picture 3">
            <a:extLst>
              <a:ext uri="{FF2B5EF4-FFF2-40B4-BE49-F238E27FC236}">
                <a16:creationId xmlns:a16="http://schemas.microsoft.com/office/drawing/2014/main" id="{2A562CBA-F81E-D10C-4DD9-823764F1B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215" y="-44735"/>
            <a:ext cx="2298700" cy="2298700"/>
          </a:xfrm>
          <a:prstGeom prst="rect">
            <a:avLst/>
          </a:prstGeom>
        </p:spPr>
      </p:pic>
    </p:spTree>
    <p:extLst>
      <p:ext uri="{BB962C8B-B14F-4D97-AF65-F5344CB8AC3E}">
        <p14:creationId xmlns:p14="http://schemas.microsoft.com/office/powerpoint/2010/main" val="1115114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ge bandeau logo (partenaires - financeu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235F7C-68B1-A53F-4164-A3506FDF9F5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3CED6B0-BC29-05E2-AE7B-F2B789118B88}"/>
              </a:ext>
            </a:extLst>
          </p:cNvPr>
          <p:cNvSpPr>
            <a:spLocks noGrp="1"/>
          </p:cNvSpPr>
          <p:nvPr>
            <p:ph type="title" hasCustomPrompt="1"/>
          </p:nvPr>
        </p:nvSpPr>
        <p:spPr>
          <a:xfrm>
            <a:off x="839788" y="457200"/>
            <a:ext cx="10512424" cy="907576"/>
          </a:xfrm>
          <a:prstGeom prst="rect">
            <a:avLst/>
          </a:prstGeom>
        </p:spPr>
        <p:txBody>
          <a:bodyPr anchor="b"/>
          <a:lstStyle>
            <a:lvl1pPr algn="ctr">
              <a:defRPr sz="4000" b="0"/>
            </a:lvl1pPr>
          </a:lstStyle>
          <a:p>
            <a:r>
              <a:rPr lang="fr-FR" dirty="0"/>
              <a:t>Titre partenaires ou financeurs</a:t>
            </a:r>
          </a:p>
        </p:txBody>
      </p:sp>
      <p:sp>
        <p:nvSpPr>
          <p:cNvPr id="7" name="Espace réservé du numéro de diapositive 6">
            <a:extLst>
              <a:ext uri="{FF2B5EF4-FFF2-40B4-BE49-F238E27FC236}">
                <a16:creationId xmlns:a16="http://schemas.microsoft.com/office/drawing/2014/main" id="{756A311F-0364-C574-2947-04E95C3C37D7}"/>
              </a:ext>
            </a:extLst>
          </p:cNvPr>
          <p:cNvSpPr>
            <a:spLocks noGrp="1"/>
          </p:cNvSpPr>
          <p:nvPr>
            <p:ph type="sldNum" sz="quarter" idx="12"/>
          </p:nvPr>
        </p:nvSpPr>
        <p:spPr>
          <a:xfrm>
            <a:off x="11352212" y="6356350"/>
            <a:ext cx="552432" cy="365125"/>
          </a:xfrm>
        </p:spPr>
        <p:txBody>
          <a:bodyPr/>
          <a:lstStyle/>
          <a:p>
            <a:fld id="{5B73294C-9AD4-45FB-9440-37C13CF16711}" type="slidenum">
              <a:rPr lang="fr-FR" smtClean="0"/>
              <a:t>‹N°›</a:t>
            </a:fld>
            <a:endParaRPr lang="fr-FR"/>
          </a:p>
        </p:txBody>
      </p:sp>
      <p:sp>
        <p:nvSpPr>
          <p:cNvPr id="8" name="Espace réservé pour une image  2">
            <a:extLst>
              <a:ext uri="{FF2B5EF4-FFF2-40B4-BE49-F238E27FC236}">
                <a16:creationId xmlns:a16="http://schemas.microsoft.com/office/drawing/2014/main" id="{CC3869F8-8ADA-5142-61EE-30392BCD9B6F}"/>
              </a:ext>
            </a:extLst>
          </p:cNvPr>
          <p:cNvSpPr>
            <a:spLocks noGrp="1"/>
          </p:cNvSpPr>
          <p:nvPr>
            <p:ph type="pic" idx="1"/>
          </p:nvPr>
        </p:nvSpPr>
        <p:spPr>
          <a:xfrm>
            <a:off x="954733" y="1719618"/>
            <a:ext cx="10284767" cy="414143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pic>
        <p:nvPicPr>
          <p:cNvPr id="10" name="Image 9">
            <a:extLst>
              <a:ext uri="{FF2B5EF4-FFF2-40B4-BE49-F238E27FC236}">
                <a16:creationId xmlns:a16="http://schemas.microsoft.com/office/drawing/2014/main" id="{DF3830B4-7871-A95D-DD3C-FDC1159B01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06" y="5842884"/>
            <a:ext cx="630073" cy="770935"/>
          </a:xfrm>
          <a:prstGeom prst="rect">
            <a:avLst/>
          </a:prstGeom>
        </p:spPr>
      </p:pic>
      <p:sp>
        <p:nvSpPr>
          <p:cNvPr id="11" name="Rectangle 10">
            <a:extLst>
              <a:ext uri="{FF2B5EF4-FFF2-40B4-BE49-F238E27FC236}">
                <a16:creationId xmlns:a16="http://schemas.microsoft.com/office/drawing/2014/main" id="{D67E5EE6-7A53-728F-F0B8-3F8047FFB503}"/>
              </a:ext>
            </a:extLst>
          </p:cNvPr>
          <p:cNvSpPr/>
          <p:nvPr userDrawn="1"/>
        </p:nvSpPr>
        <p:spPr>
          <a:xfrm>
            <a:off x="1" y="5761860"/>
            <a:ext cx="898378" cy="1078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1837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age partenaire - financeur avec tex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235F7C-68B1-A53F-4164-A3506FDF9F5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3CED6B0-BC29-05E2-AE7B-F2B789118B88}"/>
              </a:ext>
            </a:extLst>
          </p:cNvPr>
          <p:cNvSpPr>
            <a:spLocks noGrp="1"/>
          </p:cNvSpPr>
          <p:nvPr>
            <p:ph type="title" hasCustomPrompt="1"/>
          </p:nvPr>
        </p:nvSpPr>
        <p:spPr>
          <a:xfrm>
            <a:off x="839788" y="457200"/>
            <a:ext cx="10512424" cy="907576"/>
          </a:xfrm>
          <a:prstGeom prst="rect">
            <a:avLst/>
          </a:prstGeom>
        </p:spPr>
        <p:txBody>
          <a:bodyPr anchor="b"/>
          <a:lstStyle>
            <a:lvl1pPr algn="ctr">
              <a:defRPr sz="4000" b="0"/>
            </a:lvl1pPr>
          </a:lstStyle>
          <a:p>
            <a:r>
              <a:rPr lang="fr-FR" dirty="0"/>
              <a:t>Titre partenaires ou financeurs</a:t>
            </a:r>
          </a:p>
        </p:txBody>
      </p:sp>
      <p:sp>
        <p:nvSpPr>
          <p:cNvPr id="7" name="Espace réservé du numéro de diapositive 6">
            <a:extLst>
              <a:ext uri="{FF2B5EF4-FFF2-40B4-BE49-F238E27FC236}">
                <a16:creationId xmlns:a16="http://schemas.microsoft.com/office/drawing/2014/main" id="{756A311F-0364-C574-2947-04E95C3C37D7}"/>
              </a:ext>
            </a:extLst>
          </p:cNvPr>
          <p:cNvSpPr>
            <a:spLocks noGrp="1"/>
          </p:cNvSpPr>
          <p:nvPr>
            <p:ph type="sldNum" sz="quarter" idx="12"/>
          </p:nvPr>
        </p:nvSpPr>
        <p:spPr>
          <a:xfrm>
            <a:off x="11352212" y="6356350"/>
            <a:ext cx="552432" cy="365125"/>
          </a:xfrm>
        </p:spPr>
        <p:txBody>
          <a:bodyPr/>
          <a:lstStyle/>
          <a:p>
            <a:fld id="{5B73294C-9AD4-45FB-9440-37C13CF16711}" type="slidenum">
              <a:rPr lang="fr-FR" smtClean="0"/>
              <a:t>‹N°›</a:t>
            </a:fld>
            <a:endParaRPr lang="fr-FR"/>
          </a:p>
        </p:txBody>
      </p:sp>
      <p:sp>
        <p:nvSpPr>
          <p:cNvPr id="8" name="Espace réservé pour une image  2">
            <a:extLst>
              <a:ext uri="{FF2B5EF4-FFF2-40B4-BE49-F238E27FC236}">
                <a16:creationId xmlns:a16="http://schemas.microsoft.com/office/drawing/2014/main" id="{CC3869F8-8ADA-5142-61EE-30392BCD9B6F}"/>
              </a:ext>
            </a:extLst>
          </p:cNvPr>
          <p:cNvSpPr>
            <a:spLocks noGrp="1"/>
          </p:cNvSpPr>
          <p:nvPr>
            <p:ph type="pic" idx="1"/>
          </p:nvPr>
        </p:nvSpPr>
        <p:spPr>
          <a:xfrm>
            <a:off x="1066799" y="2543603"/>
            <a:ext cx="10121901" cy="40702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pic>
        <p:nvPicPr>
          <p:cNvPr id="10" name="Image 9">
            <a:extLst>
              <a:ext uri="{FF2B5EF4-FFF2-40B4-BE49-F238E27FC236}">
                <a16:creationId xmlns:a16="http://schemas.microsoft.com/office/drawing/2014/main" id="{DF3830B4-7871-A95D-DD3C-FDC1159B01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06" y="5842884"/>
            <a:ext cx="630073" cy="770935"/>
          </a:xfrm>
          <a:prstGeom prst="rect">
            <a:avLst/>
          </a:prstGeom>
        </p:spPr>
      </p:pic>
      <p:sp>
        <p:nvSpPr>
          <p:cNvPr id="3" name="Rectangle 2">
            <a:extLst>
              <a:ext uri="{FF2B5EF4-FFF2-40B4-BE49-F238E27FC236}">
                <a16:creationId xmlns:a16="http://schemas.microsoft.com/office/drawing/2014/main" id="{3843BF22-7371-30F1-48F7-22EBA78BE97E}"/>
              </a:ext>
            </a:extLst>
          </p:cNvPr>
          <p:cNvSpPr/>
          <p:nvPr userDrawn="1"/>
        </p:nvSpPr>
        <p:spPr>
          <a:xfrm>
            <a:off x="1" y="5812435"/>
            <a:ext cx="898377" cy="1015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18985033-CCB9-4DE7-4632-603129B232F4}"/>
              </a:ext>
            </a:extLst>
          </p:cNvPr>
          <p:cNvSpPr>
            <a:spLocks noGrp="1"/>
          </p:cNvSpPr>
          <p:nvPr>
            <p:ph type="body" sz="quarter" idx="13" hasCustomPrompt="1"/>
          </p:nvPr>
        </p:nvSpPr>
        <p:spPr>
          <a:xfrm>
            <a:off x="839788" y="1533525"/>
            <a:ext cx="10512425" cy="769938"/>
          </a:xfrm>
          <a:prstGeom prst="rect">
            <a:avLst/>
          </a:prstGeom>
        </p:spPr>
        <p:txBody>
          <a:bodyPr/>
          <a:lstStyle>
            <a:lvl1pPr marL="342900" indent="-342900">
              <a:buClr>
                <a:schemeClr val="accent2"/>
              </a:buClr>
              <a:buFont typeface="Inter" panose="020B0502030000000004" pitchFamily="34" charset="0"/>
              <a:buChar char="●"/>
              <a:defRPr sz="2400"/>
            </a:lvl1pPr>
          </a:lstStyle>
          <a:p>
            <a:pPr lvl="0"/>
            <a:r>
              <a:rPr lang="fr-FR" dirty="0"/>
              <a:t>Texte</a:t>
            </a:r>
          </a:p>
        </p:txBody>
      </p:sp>
    </p:spTree>
    <p:extLst>
      <p:ext uri="{BB962C8B-B14F-4D97-AF65-F5344CB8AC3E}">
        <p14:creationId xmlns:p14="http://schemas.microsoft.com/office/powerpoint/2010/main" val="3664927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age de fin ">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A4E497-84A7-5249-D905-A81B61BC9729}"/>
              </a:ext>
            </a:extLst>
          </p:cNvPr>
          <p:cNvSpPr/>
          <p:nvPr userDrawn="1"/>
        </p:nvSpPr>
        <p:spPr>
          <a:xfrm>
            <a:off x="267179" y="5792165"/>
            <a:ext cx="570103" cy="89282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3939EDC-06F7-3AFA-6210-010FB1BA8DE5}"/>
              </a:ext>
            </a:extLst>
          </p:cNvPr>
          <p:cNvSpPr>
            <a:spLocks noGrp="1"/>
          </p:cNvSpPr>
          <p:nvPr>
            <p:ph type="ctrTitle" hasCustomPrompt="1"/>
          </p:nvPr>
        </p:nvSpPr>
        <p:spPr>
          <a:xfrm>
            <a:off x="1791301" y="2768569"/>
            <a:ext cx="9144000" cy="1300163"/>
          </a:xfrm>
          <a:prstGeom prst="rect">
            <a:avLst/>
          </a:prstGeom>
        </p:spPr>
        <p:txBody>
          <a:bodyPr anchor="t">
            <a:noAutofit/>
          </a:bodyPr>
          <a:lstStyle>
            <a:lvl1pPr algn="ctr">
              <a:defRPr sz="4000"/>
            </a:lvl1pPr>
          </a:lstStyle>
          <a:p>
            <a:r>
              <a:rPr lang="fr-FR" dirty="0"/>
              <a:t>Saisissez vos remerciements ici. </a:t>
            </a:r>
            <a:br>
              <a:rPr lang="fr-FR" dirty="0"/>
            </a:br>
            <a:r>
              <a:rPr lang="fr-FR" dirty="0"/>
              <a:t>EX : Merci de votre attention</a:t>
            </a:r>
          </a:p>
        </p:txBody>
      </p:sp>
      <p:sp>
        <p:nvSpPr>
          <p:cNvPr id="6" name="Espace réservé du numéro de diapositive 5">
            <a:extLst>
              <a:ext uri="{FF2B5EF4-FFF2-40B4-BE49-F238E27FC236}">
                <a16:creationId xmlns:a16="http://schemas.microsoft.com/office/drawing/2014/main" id="{4EC9726C-01DD-5633-CB25-B16FD698735A}"/>
              </a:ext>
            </a:extLst>
          </p:cNvPr>
          <p:cNvSpPr>
            <a:spLocks noGrp="1"/>
          </p:cNvSpPr>
          <p:nvPr>
            <p:ph type="sldNum" sz="quarter" idx="12"/>
          </p:nvPr>
        </p:nvSpPr>
        <p:spPr>
          <a:xfrm>
            <a:off x="11096366" y="6246384"/>
            <a:ext cx="820633" cy="365125"/>
          </a:xfrm>
        </p:spPr>
        <p:txBody>
          <a:bodyPr/>
          <a:lstStyle/>
          <a:p>
            <a:fld id="{5B73294C-9AD4-45FB-9440-37C13CF16711}" type="slidenum">
              <a:rPr lang="fr-FR" smtClean="0"/>
              <a:t>‹N°›</a:t>
            </a:fld>
            <a:endParaRPr lang="fr-FR"/>
          </a:p>
        </p:txBody>
      </p:sp>
      <p:pic>
        <p:nvPicPr>
          <p:cNvPr id="9" name="Graphique 8">
            <a:extLst>
              <a:ext uri="{FF2B5EF4-FFF2-40B4-BE49-F238E27FC236}">
                <a16:creationId xmlns:a16="http://schemas.microsoft.com/office/drawing/2014/main" id="{9672FE52-FA50-DE92-57F0-D2A19DE3FB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7896" y="3727460"/>
            <a:ext cx="1567023" cy="1567023"/>
          </a:xfrm>
          <a:prstGeom prst="rect">
            <a:avLst/>
          </a:prstGeom>
        </p:spPr>
      </p:pic>
      <p:pic>
        <p:nvPicPr>
          <p:cNvPr id="11" name="Graphique 10">
            <a:extLst>
              <a:ext uri="{FF2B5EF4-FFF2-40B4-BE49-F238E27FC236}">
                <a16:creationId xmlns:a16="http://schemas.microsoft.com/office/drawing/2014/main" id="{8D7DBDD4-2CF2-C98E-B08F-478CAB1D44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27825">
            <a:off x="3117154" y="4099045"/>
            <a:ext cx="1108338" cy="1108338"/>
          </a:xfrm>
          <a:prstGeom prst="rect">
            <a:avLst/>
          </a:prstGeom>
        </p:spPr>
      </p:pic>
      <p:pic>
        <p:nvPicPr>
          <p:cNvPr id="13" name="Graphique 12">
            <a:extLst>
              <a:ext uri="{FF2B5EF4-FFF2-40B4-BE49-F238E27FC236}">
                <a16:creationId xmlns:a16="http://schemas.microsoft.com/office/drawing/2014/main" id="{3C8C7F16-7681-3157-0114-D7BA8768DEB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137760">
            <a:off x="825517" y="3505467"/>
            <a:ext cx="1482122" cy="1482122"/>
          </a:xfrm>
          <a:prstGeom prst="rect">
            <a:avLst/>
          </a:prstGeom>
        </p:spPr>
      </p:pic>
      <p:pic>
        <p:nvPicPr>
          <p:cNvPr id="15" name="Graphique 14">
            <a:extLst>
              <a:ext uri="{FF2B5EF4-FFF2-40B4-BE49-F238E27FC236}">
                <a16:creationId xmlns:a16="http://schemas.microsoft.com/office/drawing/2014/main" id="{5007C022-AD94-5C30-238D-62F9BEE9323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408842">
            <a:off x="4393768" y="1154612"/>
            <a:ext cx="1428750" cy="1428750"/>
          </a:xfrm>
          <a:prstGeom prst="rect">
            <a:avLst/>
          </a:prstGeom>
        </p:spPr>
      </p:pic>
      <p:pic>
        <p:nvPicPr>
          <p:cNvPr id="17" name="Graphique 16">
            <a:extLst>
              <a:ext uri="{FF2B5EF4-FFF2-40B4-BE49-F238E27FC236}">
                <a16:creationId xmlns:a16="http://schemas.microsoft.com/office/drawing/2014/main" id="{04311ADD-F31F-20EE-FA44-5B1B59618E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864673">
            <a:off x="1528511" y="-145511"/>
            <a:ext cx="2149511" cy="2149511"/>
          </a:xfrm>
          <a:prstGeom prst="rect">
            <a:avLst/>
          </a:prstGeom>
        </p:spPr>
      </p:pic>
      <p:pic>
        <p:nvPicPr>
          <p:cNvPr id="7" name="Graphique 6">
            <a:extLst>
              <a:ext uri="{FF2B5EF4-FFF2-40B4-BE49-F238E27FC236}">
                <a16:creationId xmlns:a16="http://schemas.microsoft.com/office/drawing/2014/main" id="{85109674-5009-2E01-A205-09412F15A6CC}"/>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882756">
            <a:off x="9294419" y="116830"/>
            <a:ext cx="1428750" cy="1428750"/>
          </a:xfrm>
          <a:prstGeom prst="rect">
            <a:avLst/>
          </a:prstGeom>
        </p:spPr>
      </p:pic>
      <p:pic>
        <p:nvPicPr>
          <p:cNvPr id="12" name="Graphique 11">
            <a:extLst>
              <a:ext uri="{FF2B5EF4-FFF2-40B4-BE49-F238E27FC236}">
                <a16:creationId xmlns:a16="http://schemas.microsoft.com/office/drawing/2014/main" id="{416FE90C-86B6-74A7-B549-E20E9753CDD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873534">
            <a:off x="100510" y="265464"/>
            <a:ext cx="986125" cy="986125"/>
          </a:xfrm>
          <a:prstGeom prst="rect">
            <a:avLst/>
          </a:prstGeom>
        </p:spPr>
      </p:pic>
      <p:pic>
        <p:nvPicPr>
          <p:cNvPr id="16" name="Graphique 15">
            <a:extLst>
              <a:ext uri="{FF2B5EF4-FFF2-40B4-BE49-F238E27FC236}">
                <a16:creationId xmlns:a16="http://schemas.microsoft.com/office/drawing/2014/main" id="{CB05CFAE-AD0B-D270-2C47-E17A59443D6A}"/>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07317" y="4632589"/>
            <a:ext cx="1033989" cy="1033989"/>
          </a:xfrm>
          <a:prstGeom prst="rect">
            <a:avLst/>
          </a:prstGeom>
        </p:spPr>
      </p:pic>
      <p:sp>
        <p:nvSpPr>
          <p:cNvPr id="21" name="Espace réservé du texte 20">
            <a:extLst>
              <a:ext uri="{FF2B5EF4-FFF2-40B4-BE49-F238E27FC236}">
                <a16:creationId xmlns:a16="http://schemas.microsoft.com/office/drawing/2014/main" id="{0E36DF6D-4EB6-B496-D3DB-8FBD40260E91}"/>
              </a:ext>
            </a:extLst>
          </p:cNvPr>
          <p:cNvSpPr>
            <a:spLocks noGrp="1"/>
          </p:cNvSpPr>
          <p:nvPr>
            <p:ph type="body" sz="quarter" idx="13" hasCustomPrompt="1"/>
          </p:nvPr>
        </p:nvSpPr>
        <p:spPr>
          <a:xfrm>
            <a:off x="2191945" y="5197407"/>
            <a:ext cx="7816850" cy="1033462"/>
          </a:xfrm>
          <a:prstGeom prst="rect">
            <a:avLst/>
          </a:prstGeom>
        </p:spPr>
        <p:txBody>
          <a:bodyPr/>
          <a:lstStyle>
            <a:lvl1pPr marL="0" indent="0" algn="ctr">
              <a:buNone/>
              <a:defRPr sz="1800"/>
            </a:lvl1pPr>
          </a:lstStyle>
          <a:p>
            <a:pPr lvl="0"/>
            <a:r>
              <a:rPr lang="fr-FR" dirty="0"/>
              <a:t>En savoir plus : saisissez vos coordonnées et/ ou www.agroforesterie.fr</a:t>
            </a:r>
          </a:p>
          <a:p>
            <a:pPr lvl="0"/>
            <a:r>
              <a:rPr lang="fr-FR" dirty="0" err="1"/>
              <a:t>Contact@agroforesterie,fr</a:t>
            </a:r>
            <a:endParaRPr lang="fr-FR" dirty="0"/>
          </a:p>
          <a:p>
            <a:pPr lvl="0"/>
            <a:r>
              <a:rPr lang="fr-FR" dirty="0"/>
              <a:t>Personne – Poste – </a:t>
            </a:r>
            <a:r>
              <a:rPr lang="fr-FR" dirty="0" err="1"/>
              <a:t>Num</a:t>
            </a:r>
            <a:r>
              <a:rPr lang="fr-FR" dirty="0"/>
              <a:t> pro</a:t>
            </a:r>
          </a:p>
          <a:p>
            <a:pPr lvl="0"/>
            <a:r>
              <a:rPr lang="fr-FR" dirty="0"/>
              <a:t>www.agroforesterie.fr</a:t>
            </a:r>
          </a:p>
          <a:p>
            <a:pPr lvl="0"/>
            <a:endParaRPr lang="fr-FR" dirty="0"/>
          </a:p>
        </p:txBody>
      </p:sp>
      <p:pic>
        <p:nvPicPr>
          <p:cNvPr id="24" name="Graphique 23">
            <a:extLst>
              <a:ext uri="{FF2B5EF4-FFF2-40B4-BE49-F238E27FC236}">
                <a16:creationId xmlns:a16="http://schemas.microsoft.com/office/drawing/2014/main" id="{89146126-9BB1-1B38-3E44-702D496811B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93796" y="627131"/>
            <a:ext cx="1274784" cy="1274784"/>
          </a:xfrm>
          <a:prstGeom prst="rect">
            <a:avLst/>
          </a:prstGeom>
        </p:spPr>
      </p:pic>
      <p:pic>
        <p:nvPicPr>
          <p:cNvPr id="26" name="Graphique 25">
            <a:extLst>
              <a:ext uri="{FF2B5EF4-FFF2-40B4-BE49-F238E27FC236}">
                <a16:creationId xmlns:a16="http://schemas.microsoft.com/office/drawing/2014/main" id="{CC63D75C-793B-FED7-0EE8-C402BF5E562A}"/>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08830" y="3926913"/>
            <a:ext cx="1033989" cy="1033989"/>
          </a:xfrm>
          <a:prstGeom prst="rect">
            <a:avLst/>
          </a:prstGeom>
        </p:spPr>
      </p:pic>
      <p:pic>
        <p:nvPicPr>
          <p:cNvPr id="28" name="Graphique 27">
            <a:extLst>
              <a:ext uri="{FF2B5EF4-FFF2-40B4-BE49-F238E27FC236}">
                <a16:creationId xmlns:a16="http://schemas.microsoft.com/office/drawing/2014/main" id="{169478EE-2883-2033-2523-034D01516F2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788383">
            <a:off x="125361" y="2161271"/>
            <a:ext cx="1428750" cy="1428750"/>
          </a:xfrm>
          <a:prstGeom prst="rect">
            <a:avLst/>
          </a:prstGeom>
        </p:spPr>
      </p:pic>
      <p:pic>
        <p:nvPicPr>
          <p:cNvPr id="31" name="Graphique 30">
            <a:extLst>
              <a:ext uri="{FF2B5EF4-FFF2-40B4-BE49-F238E27FC236}">
                <a16:creationId xmlns:a16="http://schemas.microsoft.com/office/drawing/2014/main" id="{92C6299D-7918-052A-904B-8E35F5153276}"/>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20608558">
            <a:off x="9440219" y="536492"/>
            <a:ext cx="2990165" cy="2990165"/>
          </a:xfrm>
          <a:prstGeom prst="rect">
            <a:avLst/>
          </a:prstGeom>
        </p:spPr>
      </p:pic>
      <p:pic>
        <p:nvPicPr>
          <p:cNvPr id="33" name="Image 32">
            <a:extLst>
              <a:ext uri="{FF2B5EF4-FFF2-40B4-BE49-F238E27FC236}">
                <a16:creationId xmlns:a16="http://schemas.microsoft.com/office/drawing/2014/main" id="{FB7B682A-885F-F317-1DB4-7E169952C87D}"/>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304050" y="5975222"/>
            <a:ext cx="2243347" cy="489025"/>
          </a:xfrm>
          <a:prstGeom prst="rect">
            <a:avLst/>
          </a:prstGeom>
        </p:spPr>
      </p:pic>
    </p:spTree>
    <p:extLst>
      <p:ext uri="{BB962C8B-B14F-4D97-AF65-F5344CB8AC3E}">
        <p14:creationId xmlns:p14="http://schemas.microsoft.com/office/powerpoint/2010/main" val="501107793"/>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Couverture">
  <p:cSld name="1_Couverture">
    <p:spTree>
      <p:nvGrpSpPr>
        <p:cNvPr id="1" name="Shape 17"/>
        <p:cNvGrpSpPr/>
        <p:nvPr/>
      </p:nvGrpSpPr>
      <p:grpSpPr>
        <a:xfrm>
          <a:off x="0" y="0"/>
          <a:ext cx="0" cy="0"/>
          <a:chOff x="0" y="0"/>
          <a:chExt cx="0" cy="0"/>
        </a:xfrm>
      </p:grpSpPr>
      <p:sp>
        <p:nvSpPr>
          <p:cNvPr id="18" name="Google Shape;18;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17"/>
          <p:cNvSpPr txBox="1">
            <a:spLocks noGrp="1"/>
          </p:cNvSpPr>
          <p:nvPr>
            <p:ph type="dt" idx="10"/>
          </p:nvPr>
        </p:nvSpPr>
        <p:spPr>
          <a:xfrm>
            <a:off x="1137312" y="3414204"/>
            <a:ext cx="8160000" cy="216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7 septembre 2023</a:t>
            </a:r>
            <a:endParaRPr/>
          </a:p>
        </p:txBody>
      </p:sp>
      <p:sp>
        <p:nvSpPr>
          <p:cNvPr id="20" name="Google Shape;20;p17"/>
          <p:cNvSpPr txBox="1">
            <a:spLocks noGrp="1"/>
          </p:cNvSpPr>
          <p:nvPr>
            <p:ph type="ftr" idx="11"/>
          </p:nvPr>
        </p:nvSpPr>
        <p:spPr>
          <a:xfrm>
            <a:off x="0" y="0"/>
            <a:ext cx="240000" cy="1800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0" tIns="0" rIns="0" bIns="0" anchor="b" anchorCtr="0">
            <a:noAutofit/>
          </a:bodyPr>
          <a:lstStyle>
            <a:lvl1pPr lvl="0" algn="ctr">
              <a:lnSpc>
                <a:spcPct val="100000"/>
              </a:lnSpc>
              <a:spcBef>
                <a:spcPts val="0"/>
              </a:spcBef>
              <a:spcAft>
                <a:spcPts val="0"/>
              </a:spcAft>
              <a:buSzPts val="1400"/>
              <a:buNone/>
              <a:defRPr sz="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Intervention PEFC - L'ARBRE HORS FORÊT</a:t>
            </a:r>
            <a:endParaRPr/>
          </a:p>
        </p:txBody>
      </p:sp>
      <p:sp>
        <p:nvSpPr>
          <p:cNvPr id="21" name="Google Shape;21;p17"/>
          <p:cNvSpPr txBox="1">
            <a:spLocks noGrp="1"/>
          </p:cNvSpPr>
          <p:nvPr>
            <p:ph type="sldNum" idx="12"/>
          </p:nvPr>
        </p:nvSpPr>
        <p:spPr>
          <a:xfrm>
            <a:off x="0" y="0"/>
            <a:ext cx="240000" cy="1800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22" name="Google Shape;22;p17"/>
          <p:cNvSpPr txBox="1">
            <a:spLocks noGrp="1"/>
          </p:cNvSpPr>
          <p:nvPr>
            <p:ph type="body" idx="1"/>
          </p:nvPr>
        </p:nvSpPr>
        <p:spPr>
          <a:xfrm>
            <a:off x="1056218" y="684001"/>
            <a:ext cx="8159700" cy="2376600"/>
          </a:xfrm>
          <a:prstGeom prst="rect">
            <a:avLst/>
          </a:prstGeom>
          <a:noFill/>
          <a:ln>
            <a:noFill/>
          </a:ln>
        </p:spPr>
        <p:txBody>
          <a:bodyPr spcFirstLastPara="1" wrap="square" lIns="0" tIns="0" rIns="0" bIns="0" anchor="t" anchorCtr="0">
            <a:noAutofit/>
          </a:bodyPr>
          <a:lstStyle>
            <a:lvl1pPr marL="457200" lvl="0" indent="-228600" algn="just">
              <a:lnSpc>
                <a:spcPct val="98000"/>
              </a:lnSpc>
              <a:spcBef>
                <a:spcPts val="0"/>
              </a:spcBef>
              <a:spcAft>
                <a:spcPts val="0"/>
              </a:spcAft>
              <a:buClr>
                <a:schemeClr val="accent1"/>
              </a:buClr>
              <a:buSzPts val="3600"/>
              <a:buFont typeface="Arial"/>
              <a:buNone/>
              <a:defRPr sz="3600" cap="none">
                <a:solidFill>
                  <a:schemeClr val="accent1"/>
                </a:solidFill>
              </a:defRPr>
            </a:lvl1pPr>
            <a:lvl2pPr marL="914400" lvl="1" indent="-228600" algn="l">
              <a:lnSpc>
                <a:spcPct val="98000"/>
              </a:lnSpc>
              <a:spcBef>
                <a:spcPts val="1300"/>
              </a:spcBef>
              <a:spcAft>
                <a:spcPts val="0"/>
              </a:spcAft>
              <a:buClr>
                <a:schemeClr val="accent3"/>
              </a:buClr>
              <a:buSzPts val="1600"/>
              <a:buFont typeface="Arial"/>
              <a:buNone/>
              <a:defRPr sz="1600" cap="none">
                <a:solidFill>
                  <a:schemeClr val="accent3"/>
                </a:solidFill>
              </a:defRPr>
            </a:lvl2pPr>
            <a:lvl3pPr marL="1371600" lvl="2" indent="-228600" algn="just">
              <a:lnSpc>
                <a:spcPct val="100000"/>
              </a:lnSpc>
              <a:spcBef>
                <a:spcPts val="13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17"/>
          <p:cNvSpPr>
            <a:spLocks noGrp="1"/>
          </p:cNvSpPr>
          <p:nvPr>
            <p:ph type="pic" idx="2"/>
          </p:nvPr>
        </p:nvSpPr>
        <p:spPr>
          <a:xfrm>
            <a:off x="-462" y="3656100"/>
            <a:ext cx="12192600" cy="3201900"/>
          </a:xfrm>
          <a:prstGeom prst="rect">
            <a:avLst/>
          </a:prstGeom>
          <a:solidFill>
            <a:schemeClr val="accent6"/>
          </a:solidFill>
          <a:ln>
            <a:noFill/>
          </a:ln>
        </p:spPr>
      </p:sp>
    </p:spTree>
    <p:extLst>
      <p:ext uri="{BB962C8B-B14F-4D97-AF65-F5344CB8AC3E}">
        <p14:creationId xmlns:p14="http://schemas.microsoft.com/office/powerpoint/2010/main" val="1607842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re et contenu" type="obj">
  <p:cSld name="Titre et contenu">
    <p:spTree>
      <p:nvGrpSpPr>
        <p:cNvPr id="1" name="Shape 24"/>
        <p:cNvGrpSpPr/>
        <p:nvPr/>
      </p:nvGrpSpPr>
      <p:grpSpPr>
        <a:xfrm>
          <a:off x="0" y="0"/>
          <a:ext cx="0" cy="0"/>
          <a:chOff x="0" y="0"/>
          <a:chExt cx="0" cy="0"/>
        </a:xfrm>
      </p:grpSpPr>
      <p:sp>
        <p:nvSpPr>
          <p:cNvPr id="25" name="Google Shape;25;p18"/>
          <p:cNvSpPr txBox="1">
            <a:spLocks noGrp="1"/>
          </p:cNvSpPr>
          <p:nvPr>
            <p:ph type="title"/>
          </p:nvPr>
        </p:nvSpPr>
        <p:spPr>
          <a:xfrm>
            <a:off x="1055999" y="711432"/>
            <a:ext cx="10080000" cy="1080000"/>
          </a:xfrm>
          <a:prstGeom prst="rect">
            <a:avLst/>
          </a:prstGeom>
          <a:noFill/>
          <a:ln>
            <a:noFill/>
          </a:ln>
        </p:spPr>
        <p:txBody>
          <a:bodyPr spcFirstLastPara="1" wrap="square" lIns="0" tIns="0" rIns="0" bIns="0" anchor="t" anchorCtr="0">
            <a:noAutofit/>
          </a:bodyPr>
          <a:lstStyle>
            <a:lvl1pPr lvl="0" algn="l">
              <a:lnSpc>
                <a:spcPct val="94000"/>
              </a:lnSpc>
              <a:spcBef>
                <a:spcPts val="0"/>
              </a:spcBef>
              <a:spcAft>
                <a:spcPts val="0"/>
              </a:spcAft>
              <a:buClr>
                <a:schemeClr val="accent1"/>
              </a:buClr>
              <a:buSzPts val="1800"/>
              <a:buChar char="&g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body" idx="1"/>
          </p:nvPr>
        </p:nvSpPr>
        <p:spPr>
          <a:xfrm>
            <a:off x="1055999" y="1961408"/>
            <a:ext cx="10080000" cy="4083900"/>
          </a:xfrm>
          <a:prstGeom prst="rect">
            <a:avLst/>
          </a:prstGeom>
          <a:noFill/>
          <a:ln>
            <a:noFill/>
          </a:ln>
        </p:spPr>
        <p:txBody>
          <a:bodyPr spcFirstLastPara="1" wrap="square" lIns="0" tIns="0" rIns="0" bIns="0" anchor="t" anchorCtr="0">
            <a:noAutofit/>
          </a:bodyPr>
          <a:lstStyle>
            <a:lvl1pPr marL="457200" lvl="0" indent="-228600" algn="just">
              <a:lnSpc>
                <a:spcPct val="107000"/>
              </a:lnSpc>
              <a:spcBef>
                <a:spcPts val="0"/>
              </a:spcBef>
              <a:spcAft>
                <a:spcPts val="0"/>
              </a:spcAft>
              <a:buClr>
                <a:schemeClr val="accent3"/>
              </a:buClr>
              <a:buSzPts val="1800"/>
              <a:buNone/>
              <a:defRPr/>
            </a:lvl1pPr>
            <a:lvl2pPr marL="914400" lvl="1" indent="-228600" algn="l">
              <a:lnSpc>
                <a:spcPct val="100000"/>
              </a:lnSpc>
              <a:spcBef>
                <a:spcPts val="180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18"/>
          <p:cNvSpPr txBox="1">
            <a:spLocks noGrp="1"/>
          </p:cNvSpPr>
          <p:nvPr>
            <p:ph type="dt" idx="10"/>
          </p:nvPr>
        </p:nvSpPr>
        <p:spPr>
          <a:xfrm>
            <a:off x="1137312" y="6434138"/>
            <a:ext cx="9528000" cy="360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7 septembre 2023</a:t>
            </a:r>
            <a:endParaRPr/>
          </a:p>
        </p:txBody>
      </p:sp>
      <p:sp>
        <p:nvSpPr>
          <p:cNvPr id="28" name="Google Shape;28;p18"/>
          <p:cNvSpPr txBox="1">
            <a:spLocks noGrp="1"/>
          </p:cNvSpPr>
          <p:nvPr>
            <p:ph type="ftr" idx="11"/>
          </p:nvPr>
        </p:nvSpPr>
        <p:spPr>
          <a:xfrm>
            <a:off x="1055999" y="6072188"/>
            <a:ext cx="9600000" cy="3102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Intervention PEFC - L'ARBRE HORS FORÊT</a:t>
            </a:r>
            <a:endParaRPr/>
          </a:p>
        </p:txBody>
      </p:sp>
      <p:sp>
        <p:nvSpPr>
          <p:cNvPr id="29" name="Google Shape;29;p18"/>
          <p:cNvSpPr txBox="1">
            <a:spLocks noGrp="1"/>
          </p:cNvSpPr>
          <p:nvPr>
            <p:ph type="sldNum" idx="12"/>
          </p:nvPr>
        </p:nvSpPr>
        <p:spPr>
          <a:xfrm>
            <a:off x="10889799" y="6424612"/>
            <a:ext cx="720000" cy="36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4247154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ouverture">
  <p:cSld name="Couverture">
    <p:spTree>
      <p:nvGrpSpPr>
        <p:cNvPr id="1" name="Shape 30"/>
        <p:cNvGrpSpPr/>
        <p:nvPr/>
      </p:nvGrpSpPr>
      <p:grpSpPr>
        <a:xfrm>
          <a:off x="0" y="0"/>
          <a:ext cx="0" cy="0"/>
          <a:chOff x="0" y="0"/>
          <a:chExt cx="0" cy="0"/>
        </a:xfrm>
      </p:grpSpPr>
      <p:sp>
        <p:nvSpPr>
          <p:cNvPr id="31" name="Google Shape;31;p19"/>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19"/>
          <p:cNvSpPr txBox="1">
            <a:spLocks noGrp="1"/>
          </p:cNvSpPr>
          <p:nvPr>
            <p:ph type="dt" idx="10"/>
          </p:nvPr>
        </p:nvSpPr>
        <p:spPr>
          <a:xfrm>
            <a:off x="1137312" y="3414204"/>
            <a:ext cx="8160000" cy="216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7 septembre 2023</a:t>
            </a:r>
            <a:endParaRPr/>
          </a:p>
        </p:txBody>
      </p:sp>
      <p:sp>
        <p:nvSpPr>
          <p:cNvPr id="33" name="Google Shape;33;p19"/>
          <p:cNvSpPr txBox="1">
            <a:spLocks noGrp="1"/>
          </p:cNvSpPr>
          <p:nvPr>
            <p:ph type="ftr" idx="11"/>
          </p:nvPr>
        </p:nvSpPr>
        <p:spPr>
          <a:xfrm>
            <a:off x="0" y="0"/>
            <a:ext cx="240000" cy="1800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0" tIns="0" rIns="0" bIns="0" anchor="b" anchorCtr="0">
            <a:noAutofit/>
          </a:bodyPr>
          <a:lstStyle>
            <a:lvl1pPr lvl="0" algn="ctr">
              <a:lnSpc>
                <a:spcPct val="100000"/>
              </a:lnSpc>
              <a:spcBef>
                <a:spcPts val="0"/>
              </a:spcBef>
              <a:spcAft>
                <a:spcPts val="0"/>
              </a:spcAft>
              <a:buSzPts val="1400"/>
              <a:buNone/>
              <a:defRPr sz="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Intervention PEFC - L'ARBRE HORS FORÊT</a:t>
            </a:r>
            <a:endParaRPr/>
          </a:p>
        </p:txBody>
      </p:sp>
      <p:sp>
        <p:nvSpPr>
          <p:cNvPr id="34" name="Google Shape;34;p19"/>
          <p:cNvSpPr txBox="1">
            <a:spLocks noGrp="1"/>
          </p:cNvSpPr>
          <p:nvPr>
            <p:ph type="sldNum" idx="12"/>
          </p:nvPr>
        </p:nvSpPr>
        <p:spPr>
          <a:xfrm>
            <a:off x="0" y="0"/>
            <a:ext cx="240000" cy="1800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35" name="Google Shape;35;p19"/>
          <p:cNvSpPr txBox="1">
            <a:spLocks noGrp="1"/>
          </p:cNvSpPr>
          <p:nvPr>
            <p:ph type="body" idx="1"/>
          </p:nvPr>
        </p:nvSpPr>
        <p:spPr>
          <a:xfrm>
            <a:off x="1056218" y="684001"/>
            <a:ext cx="8159700" cy="2376600"/>
          </a:xfrm>
          <a:prstGeom prst="rect">
            <a:avLst/>
          </a:prstGeom>
          <a:noFill/>
          <a:ln>
            <a:noFill/>
          </a:ln>
        </p:spPr>
        <p:txBody>
          <a:bodyPr spcFirstLastPara="1" wrap="square" lIns="0" tIns="0" rIns="0" bIns="0" anchor="t" anchorCtr="0">
            <a:noAutofit/>
          </a:bodyPr>
          <a:lstStyle>
            <a:lvl1pPr marL="457200" lvl="0" indent="-228600" algn="just">
              <a:lnSpc>
                <a:spcPct val="98000"/>
              </a:lnSpc>
              <a:spcBef>
                <a:spcPts val="0"/>
              </a:spcBef>
              <a:spcAft>
                <a:spcPts val="0"/>
              </a:spcAft>
              <a:buClr>
                <a:schemeClr val="accent1"/>
              </a:buClr>
              <a:buSzPts val="3600"/>
              <a:buFont typeface="Arial"/>
              <a:buNone/>
              <a:defRPr sz="3600" cap="none">
                <a:solidFill>
                  <a:schemeClr val="accent1"/>
                </a:solidFill>
              </a:defRPr>
            </a:lvl1pPr>
            <a:lvl2pPr marL="914400" lvl="1" indent="-228600" algn="l">
              <a:lnSpc>
                <a:spcPct val="98000"/>
              </a:lnSpc>
              <a:spcBef>
                <a:spcPts val="1300"/>
              </a:spcBef>
              <a:spcAft>
                <a:spcPts val="0"/>
              </a:spcAft>
              <a:buClr>
                <a:schemeClr val="accent3"/>
              </a:buClr>
              <a:buSzPts val="1600"/>
              <a:buFont typeface="Arial"/>
              <a:buNone/>
              <a:defRPr sz="1600" cap="none">
                <a:solidFill>
                  <a:schemeClr val="accent3"/>
                </a:solidFill>
              </a:defRPr>
            </a:lvl2pPr>
            <a:lvl3pPr marL="1371600" lvl="2" indent="-228600" algn="just">
              <a:lnSpc>
                <a:spcPct val="100000"/>
              </a:lnSpc>
              <a:spcBef>
                <a:spcPts val="13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6" name="Google Shape;36;p19"/>
          <p:cNvCxnSpPr/>
          <p:nvPr/>
        </p:nvCxnSpPr>
        <p:spPr>
          <a:xfrm>
            <a:off x="1055999" y="3390896"/>
            <a:ext cx="0" cy="144000"/>
          </a:xfrm>
          <a:prstGeom prst="straightConnector1">
            <a:avLst/>
          </a:prstGeom>
          <a:noFill/>
          <a:ln w="9525" cap="flat" cmpd="sng">
            <a:solidFill>
              <a:schemeClr val="accent3"/>
            </a:solidFill>
            <a:prstDash val="solid"/>
            <a:round/>
            <a:headEnd type="none" w="sm" len="sm"/>
            <a:tailEnd type="none" w="sm" len="sm"/>
          </a:ln>
        </p:spPr>
      </p:cxnSp>
      <p:sp>
        <p:nvSpPr>
          <p:cNvPr id="37" name="Google Shape;37;p19"/>
          <p:cNvSpPr>
            <a:spLocks noGrp="1"/>
          </p:cNvSpPr>
          <p:nvPr>
            <p:ph type="pic" idx="2"/>
          </p:nvPr>
        </p:nvSpPr>
        <p:spPr>
          <a:xfrm>
            <a:off x="-462" y="3656100"/>
            <a:ext cx="12192600" cy="3201900"/>
          </a:xfrm>
          <a:prstGeom prst="rect">
            <a:avLst/>
          </a:prstGeom>
          <a:solidFill>
            <a:schemeClr val="accent6"/>
          </a:solidFill>
          <a:ln>
            <a:noFill/>
          </a:ln>
        </p:spPr>
      </p:sp>
      <p:sp>
        <p:nvSpPr>
          <p:cNvPr id="38" name="Google Shape;38;p19"/>
          <p:cNvSpPr txBox="1">
            <a:spLocks noGrp="1"/>
          </p:cNvSpPr>
          <p:nvPr>
            <p:ph type="body" idx="3"/>
          </p:nvPr>
        </p:nvSpPr>
        <p:spPr>
          <a:xfrm>
            <a:off x="9835149" y="2521471"/>
            <a:ext cx="1281600" cy="1760400"/>
          </a:xfrm>
          <a:prstGeom prst="rect">
            <a:avLst/>
          </a:prstGeom>
          <a:blipFill rotWithShape="1">
            <a:blip r:embed="rId2">
              <a:alphaModFix/>
            </a:blip>
            <a:stretch>
              <a:fillRect/>
            </a:stretch>
          </a:blipFill>
          <a:ln w="9525" cap="flat" cmpd="sng">
            <a:solidFill>
              <a:schemeClr val="lt1">
                <a:alpha val="0"/>
              </a:schemeClr>
            </a:solidFill>
            <a:prstDash val="solid"/>
            <a:round/>
            <a:headEnd type="none" w="sm" len="sm"/>
            <a:tailEnd type="none" w="sm" len="sm"/>
          </a:ln>
        </p:spPr>
        <p:txBody>
          <a:bodyPr spcFirstLastPara="1" wrap="square" lIns="0" tIns="0" rIns="0" bIns="0" anchor="ctr" anchorCtr="0">
            <a:noAutofit/>
          </a:bodyPr>
          <a:lstStyle>
            <a:lvl1pPr marL="457200" lvl="0" indent="-228600" algn="l">
              <a:lnSpc>
                <a:spcPct val="107000"/>
              </a:lnSpc>
              <a:spcBef>
                <a:spcPts val="0"/>
              </a:spcBef>
              <a:spcAft>
                <a:spcPts val="0"/>
              </a:spcAft>
              <a:buClr>
                <a:schemeClr val="lt1"/>
              </a:buClr>
              <a:buSzPts val="100"/>
              <a:buFont typeface="Arial"/>
              <a:buNone/>
              <a:defRPr sz="100">
                <a:solidFill>
                  <a:schemeClr val="lt1"/>
                </a:solidFill>
              </a:defRPr>
            </a:lvl1pPr>
            <a:lvl2pPr marL="914400" lvl="1" indent="-228600" algn="l">
              <a:lnSpc>
                <a:spcPct val="100000"/>
              </a:lnSpc>
              <a:spcBef>
                <a:spcPts val="180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19"/>
          <p:cNvSpPr txBox="1">
            <a:spLocks noGrp="1"/>
          </p:cNvSpPr>
          <p:nvPr>
            <p:ph type="body" idx="4"/>
          </p:nvPr>
        </p:nvSpPr>
        <p:spPr>
          <a:xfrm>
            <a:off x="9835149" y="3532820"/>
            <a:ext cx="1281600" cy="180000"/>
          </a:xfrm>
          <a:prstGeom prst="rect">
            <a:avLst/>
          </a:prstGeom>
          <a:noFill/>
          <a:ln>
            <a:noFill/>
          </a:ln>
        </p:spPr>
        <p:txBody>
          <a:bodyPr spcFirstLastPara="1" wrap="square" lIns="0" tIns="0" rIns="0" bIns="0" anchor="ctr" anchorCtr="0">
            <a:noAutofit/>
          </a:bodyPr>
          <a:lstStyle>
            <a:lvl1pPr marL="457200" lvl="0" indent="-228600" algn="ctr">
              <a:lnSpc>
                <a:spcPct val="107000"/>
              </a:lnSpc>
              <a:spcBef>
                <a:spcPts val="0"/>
              </a:spcBef>
              <a:spcAft>
                <a:spcPts val="0"/>
              </a:spcAft>
              <a:buClr>
                <a:schemeClr val="accent1"/>
              </a:buClr>
              <a:buSzPts val="800"/>
              <a:buFont typeface="Arial"/>
              <a:buNone/>
              <a:defRPr sz="800" b="1">
                <a:solidFill>
                  <a:schemeClr val="accent1"/>
                </a:solidFill>
              </a:defRPr>
            </a:lvl1pPr>
            <a:lvl2pPr marL="914400" lvl="1" indent="-228600" algn="l">
              <a:lnSpc>
                <a:spcPct val="100000"/>
              </a:lnSpc>
              <a:spcBef>
                <a:spcPts val="180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31856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ommaire">
  <p:cSld name="Sommaire">
    <p:spTree>
      <p:nvGrpSpPr>
        <p:cNvPr id="1" name="Shape 40"/>
        <p:cNvGrpSpPr/>
        <p:nvPr/>
      </p:nvGrpSpPr>
      <p:grpSpPr>
        <a:xfrm>
          <a:off x="0" y="0"/>
          <a:ext cx="0" cy="0"/>
          <a:chOff x="0" y="0"/>
          <a:chExt cx="0" cy="0"/>
        </a:xfrm>
      </p:grpSpPr>
      <p:sp>
        <p:nvSpPr>
          <p:cNvPr id="41" name="Google Shape;41;p20"/>
          <p:cNvSpPr txBox="1">
            <a:spLocks noGrp="1"/>
          </p:cNvSpPr>
          <p:nvPr>
            <p:ph type="dt" idx="10"/>
          </p:nvPr>
        </p:nvSpPr>
        <p:spPr>
          <a:xfrm>
            <a:off x="1137312" y="6434138"/>
            <a:ext cx="9528000" cy="360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7 septembre 2023</a:t>
            </a:r>
            <a:endParaRPr/>
          </a:p>
        </p:txBody>
      </p:sp>
      <p:sp>
        <p:nvSpPr>
          <p:cNvPr id="42" name="Google Shape;42;p20"/>
          <p:cNvSpPr txBox="1">
            <a:spLocks noGrp="1"/>
          </p:cNvSpPr>
          <p:nvPr>
            <p:ph type="ftr" idx="11"/>
          </p:nvPr>
        </p:nvSpPr>
        <p:spPr>
          <a:xfrm>
            <a:off x="1055999" y="6072188"/>
            <a:ext cx="9600000" cy="3102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Intervention PEFC - L'ARBRE HORS FORÊT</a:t>
            </a:r>
            <a:endParaRPr/>
          </a:p>
        </p:txBody>
      </p:sp>
      <p:sp>
        <p:nvSpPr>
          <p:cNvPr id="43" name="Google Shape;43;p20"/>
          <p:cNvSpPr txBox="1">
            <a:spLocks noGrp="1"/>
          </p:cNvSpPr>
          <p:nvPr>
            <p:ph type="sldNum" idx="12"/>
          </p:nvPr>
        </p:nvSpPr>
        <p:spPr>
          <a:xfrm>
            <a:off x="10889799" y="6424612"/>
            <a:ext cx="720000" cy="36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44" name="Google Shape;44;p20"/>
          <p:cNvSpPr txBox="1">
            <a:spLocks noGrp="1"/>
          </p:cNvSpPr>
          <p:nvPr>
            <p:ph type="body" idx="1"/>
          </p:nvPr>
        </p:nvSpPr>
        <p:spPr>
          <a:xfrm>
            <a:off x="1056000" y="712800"/>
            <a:ext cx="5664000" cy="900000"/>
          </a:xfrm>
          <a:prstGeom prst="rect">
            <a:avLst/>
          </a:prstGeom>
          <a:noFill/>
          <a:ln>
            <a:noFill/>
          </a:ln>
        </p:spPr>
        <p:txBody>
          <a:bodyPr spcFirstLastPara="1" wrap="square" lIns="0" tIns="0" rIns="0" bIns="0" anchor="t" anchorCtr="0">
            <a:noAutofit/>
          </a:bodyPr>
          <a:lstStyle>
            <a:lvl1pPr marL="457200" lvl="0" indent="-228600" algn="just">
              <a:lnSpc>
                <a:spcPct val="94000"/>
              </a:lnSpc>
              <a:spcBef>
                <a:spcPts val="0"/>
              </a:spcBef>
              <a:spcAft>
                <a:spcPts val="0"/>
              </a:spcAft>
              <a:buClr>
                <a:schemeClr val="accent1"/>
              </a:buClr>
              <a:buSzPts val="3600"/>
              <a:buFont typeface="Arial"/>
              <a:buNone/>
              <a:defRPr sz="3600" b="1" cap="none">
                <a:solidFill>
                  <a:schemeClr val="accent1"/>
                </a:solidFill>
              </a:defRPr>
            </a:lvl1pPr>
            <a:lvl2pPr marL="914400" lvl="1" indent="-228600" algn="l">
              <a:lnSpc>
                <a:spcPct val="100000"/>
              </a:lnSpc>
              <a:spcBef>
                <a:spcPts val="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 name="Google Shape;45;p20"/>
          <p:cNvSpPr txBox="1">
            <a:spLocks noGrp="1"/>
          </p:cNvSpPr>
          <p:nvPr>
            <p:ph type="body" idx="2"/>
          </p:nvPr>
        </p:nvSpPr>
        <p:spPr>
          <a:xfrm>
            <a:off x="1056000" y="1698712"/>
            <a:ext cx="5664000" cy="4373400"/>
          </a:xfrm>
          <a:prstGeom prst="rect">
            <a:avLst/>
          </a:prstGeom>
          <a:noFill/>
          <a:ln>
            <a:noFill/>
          </a:ln>
        </p:spPr>
        <p:txBody>
          <a:bodyPr spcFirstLastPara="1" wrap="square" lIns="0" tIns="0" rIns="0" bIns="0" anchor="t" anchorCtr="0">
            <a:noAutofit/>
          </a:bodyPr>
          <a:lstStyle>
            <a:lvl1pPr marL="457200" lvl="0" indent="-323850" algn="l">
              <a:lnSpc>
                <a:spcPct val="100000"/>
              </a:lnSpc>
              <a:spcBef>
                <a:spcPts val="0"/>
              </a:spcBef>
              <a:spcAft>
                <a:spcPts val="0"/>
              </a:spcAft>
              <a:buClr>
                <a:schemeClr val="accent1"/>
              </a:buClr>
              <a:buSzPts val="1500"/>
              <a:buFont typeface="Arial"/>
              <a:buChar char="&gt;"/>
              <a:defRPr sz="1500" b="1"/>
            </a:lvl1pPr>
            <a:lvl2pPr marL="914400" lvl="1" indent="-228600" algn="l">
              <a:lnSpc>
                <a:spcPct val="100000"/>
              </a:lnSpc>
              <a:spcBef>
                <a:spcPts val="100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 name="Google Shape;46;p20"/>
          <p:cNvSpPr>
            <a:spLocks noGrp="1"/>
          </p:cNvSpPr>
          <p:nvPr>
            <p:ph type="pic" idx="3"/>
          </p:nvPr>
        </p:nvSpPr>
        <p:spPr>
          <a:xfrm>
            <a:off x="6959600" y="766764"/>
            <a:ext cx="4320000" cy="5278500"/>
          </a:xfrm>
          <a:prstGeom prst="rect">
            <a:avLst/>
          </a:prstGeom>
          <a:solidFill>
            <a:schemeClr val="accent6"/>
          </a:solidFill>
          <a:ln>
            <a:noFill/>
          </a:ln>
        </p:spPr>
      </p:sp>
    </p:spTree>
    <p:extLst>
      <p:ext uri="{BB962C8B-B14F-4D97-AF65-F5344CB8AC3E}">
        <p14:creationId xmlns:p14="http://schemas.microsoft.com/office/powerpoint/2010/main" val="2531573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hapitre">
  <p:cSld name="Chapitre">
    <p:spTree>
      <p:nvGrpSpPr>
        <p:cNvPr id="1" name="Shape 47"/>
        <p:cNvGrpSpPr/>
        <p:nvPr/>
      </p:nvGrpSpPr>
      <p:grpSpPr>
        <a:xfrm>
          <a:off x="0" y="0"/>
          <a:ext cx="0" cy="0"/>
          <a:chOff x="0" y="0"/>
          <a:chExt cx="0" cy="0"/>
        </a:xfrm>
      </p:grpSpPr>
      <p:sp>
        <p:nvSpPr>
          <p:cNvPr id="48" name="Google Shape;48;p21"/>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p21"/>
          <p:cNvSpPr/>
          <p:nvPr/>
        </p:nvSpPr>
        <p:spPr>
          <a:xfrm>
            <a:off x="0" y="5618956"/>
            <a:ext cx="12192000" cy="123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21"/>
          <p:cNvSpPr txBox="1">
            <a:spLocks noGrp="1"/>
          </p:cNvSpPr>
          <p:nvPr>
            <p:ph type="dt" idx="10"/>
          </p:nvPr>
        </p:nvSpPr>
        <p:spPr>
          <a:xfrm>
            <a:off x="1137312" y="6434138"/>
            <a:ext cx="9528000" cy="360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7 septembre 2023</a:t>
            </a:r>
            <a:endParaRPr/>
          </a:p>
        </p:txBody>
      </p:sp>
      <p:sp>
        <p:nvSpPr>
          <p:cNvPr id="51" name="Google Shape;51;p21"/>
          <p:cNvSpPr txBox="1">
            <a:spLocks noGrp="1"/>
          </p:cNvSpPr>
          <p:nvPr>
            <p:ph type="ftr" idx="11"/>
          </p:nvPr>
        </p:nvSpPr>
        <p:spPr>
          <a:xfrm>
            <a:off x="1055999" y="6072188"/>
            <a:ext cx="9600000" cy="3102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Intervention PEFC - L'ARBRE HORS FORÊT</a:t>
            </a:r>
            <a:endParaRPr/>
          </a:p>
        </p:txBody>
      </p:sp>
      <p:sp>
        <p:nvSpPr>
          <p:cNvPr id="52" name="Google Shape;52;p21"/>
          <p:cNvSpPr txBox="1">
            <a:spLocks noGrp="1"/>
          </p:cNvSpPr>
          <p:nvPr>
            <p:ph type="sldNum" idx="12"/>
          </p:nvPr>
        </p:nvSpPr>
        <p:spPr>
          <a:xfrm>
            <a:off x="10889799" y="6424612"/>
            <a:ext cx="720000" cy="36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53" name="Google Shape;53;p21"/>
          <p:cNvSpPr txBox="1">
            <a:spLocks noGrp="1"/>
          </p:cNvSpPr>
          <p:nvPr>
            <p:ph type="body" idx="1"/>
          </p:nvPr>
        </p:nvSpPr>
        <p:spPr>
          <a:xfrm>
            <a:off x="1056000" y="712800"/>
            <a:ext cx="10080000" cy="900000"/>
          </a:xfrm>
          <a:prstGeom prst="rect">
            <a:avLst/>
          </a:prstGeom>
          <a:noFill/>
          <a:ln>
            <a:noFill/>
          </a:ln>
        </p:spPr>
        <p:txBody>
          <a:bodyPr spcFirstLastPara="1" wrap="square" lIns="0" tIns="0" rIns="0" bIns="0" anchor="t" anchorCtr="0">
            <a:noAutofit/>
          </a:bodyPr>
          <a:lstStyle>
            <a:lvl1pPr marL="457200" lvl="0" indent="-228600" algn="just">
              <a:lnSpc>
                <a:spcPct val="94000"/>
              </a:lnSpc>
              <a:spcBef>
                <a:spcPts val="0"/>
              </a:spcBef>
              <a:spcAft>
                <a:spcPts val="0"/>
              </a:spcAft>
              <a:buClr>
                <a:schemeClr val="lt1"/>
              </a:buClr>
              <a:buSzPts val="3600"/>
              <a:buFont typeface="Arial"/>
              <a:buNone/>
              <a:defRPr sz="3600" b="1">
                <a:solidFill>
                  <a:schemeClr val="lt1"/>
                </a:solidFill>
              </a:defRPr>
            </a:lvl1pPr>
            <a:lvl2pPr marL="914400" lvl="1" indent="-228600" algn="l">
              <a:lnSpc>
                <a:spcPct val="100000"/>
              </a:lnSpc>
              <a:spcBef>
                <a:spcPts val="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21"/>
          <p:cNvSpPr/>
          <p:nvPr/>
        </p:nvSpPr>
        <p:spPr>
          <a:xfrm>
            <a:off x="8928315" y="5003651"/>
            <a:ext cx="1728300" cy="1008000"/>
          </a:xfrm>
          <a:prstGeom prst="downArrow">
            <a:avLst>
              <a:gd name="adj1" fmla="val 10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 name="Google Shape;55;p21"/>
          <p:cNvSpPr txBox="1">
            <a:spLocks noGrp="1"/>
          </p:cNvSpPr>
          <p:nvPr>
            <p:ph type="title"/>
          </p:nvPr>
        </p:nvSpPr>
        <p:spPr>
          <a:xfrm>
            <a:off x="7937501" y="3176972"/>
            <a:ext cx="3686400" cy="2306400"/>
          </a:xfrm>
          <a:prstGeom prst="rect">
            <a:avLst/>
          </a:prstGeom>
          <a:noFill/>
          <a:ln>
            <a:noFill/>
          </a:ln>
        </p:spPr>
        <p:txBody>
          <a:bodyPr spcFirstLastPara="1" wrap="square" lIns="0" tIns="0" rIns="0" bIns="0" anchor="b" anchorCtr="0">
            <a:noAutofit/>
          </a:bodyPr>
          <a:lstStyle>
            <a:lvl1pPr lvl="0" algn="ctr">
              <a:lnSpc>
                <a:spcPct val="94000"/>
              </a:lnSpc>
              <a:spcBef>
                <a:spcPts val="0"/>
              </a:spcBef>
              <a:spcAft>
                <a:spcPts val="0"/>
              </a:spcAft>
              <a:buClr>
                <a:srgbClr val="9EC84C"/>
              </a:buClr>
              <a:buSzPts val="14500"/>
              <a:buNone/>
              <a:defRPr sz="14500" b="1">
                <a:solidFill>
                  <a:srgbClr val="9EC84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body" idx="2"/>
          </p:nvPr>
        </p:nvSpPr>
        <p:spPr>
          <a:xfrm>
            <a:off x="1056000" y="1698712"/>
            <a:ext cx="6720300" cy="3781500"/>
          </a:xfrm>
          <a:prstGeom prst="rect">
            <a:avLst/>
          </a:prstGeom>
          <a:noFill/>
          <a:ln>
            <a:noFill/>
          </a:ln>
        </p:spPr>
        <p:txBody>
          <a:bodyPr spcFirstLastPara="1" wrap="square" lIns="0" tIns="0" rIns="0" bIns="0" anchor="t" anchorCtr="0">
            <a:noAutofit/>
          </a:bodyPr>
          <a:lstStyle>
            <a:lvl1pPr marL="457200" lvl="0" indent="-323850" algn="l">
              <a:lnSpc>
                <a:spcPct val="100000"/>
              </a:lnSpc>
              <a:spcBef>
                <a:spcPts val="0"/>
              </a:spcBef>
              <a:spcAft>
                <a:spcPts val="0"/>
              </a:spcAft>
              <a:buClr>
                <a:schemeClr val="lt1"/>
              </a:buClr>
              <a:buSzPts val="1500"/>
              <a:buFont typeface="Arial"/>
              <a:buChar char="&gt;"/>
              <a:defRPr sz="1500" b="1"/>
            </a:lvl1pPr>
            <a:lvl2pPr marL="914400" lvl="1" indent="-228600" algn="l">
              <a:lnSpc>
                <a:spcPct val="100000"/>
              </a:lnSpc>
              <a:spcBef>
                <a:spcPts val="100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57" name="Google Shape;57;p21"/>
          <p:cNvCxnSpPr/>
          <p:nvPr/>
        </p:nvCxnSpPr>
        <p:spPr>
          <a:xfrm>
            <a:off x="1055999" y="6421586"/>
            <a:ext cx="0" cy="144000"/>
          </a:xfrm>
          <a:prstGeom prst="straightConnector1">
            <a:avLst/>
          </a:prstGeom>
          <a:noFill/>
          <a:ln w="9525" cap="flat" cmpd="sng">
            <a:solidFill>
              <a:schemeClr val="accent3"/>
            </a:solidFill>
            <a:prstDash val="solid"/>
            <a:round/>
            <a:headEnd type="none" w="sm" len="sm"/>
            <a:tailEnd type="none" w="sm" len="sm"/>
          </a:ln>
        </p:spPr>
      </p:cxnSp>
    </p:spTree>
    <p:extLst>
      <p:ext uri="{BB962C8B-B14F-4D97-AF65-F5344CB8AC3E}">
        <p14:creationId xmlns:p14="http://schemas.microsoft.com/office/powerpoint/2010/main" val="3731099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D77D22-718E-4E00-98D7-54C0BD14AFB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60F620E-9F9F-4ED8-903B-00D01D8B499D}"/>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4" name="Espace réservé du pied de page 3">
            <a:extLst>
              <a:ext uri="{FF2B5EF4-FFF2-40B4-BE49-F238E27FC236}">
                <a16:creationId xmlns:a16="http://schemas.microsoft.com/office/drawing/2014/main" id="{AF0C81EA-2492-42F3-8F7F-3B3E6D8E7DF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06AE3A0-B160-4D12-9F40-5615DB633F40}"/>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816587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re et contenu visuels">
  <p:cSld name="Titre et contenu visuels">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1056000" y="711432"/>
            <a:ext cx="5616000" cy="1080000"/>
          </a:xfrm>
          <a:prstGeom prst="rect">
            <a:avLst/>
          </a:prstGeom>
          <a:noFill/>
          <a:ln>
            <a:noFill/>
          </a:ln>
        </p:spPr>
        <p:txBody>
          <a:bodyPr spcFirstLastPara="1" wrap="square" lIns="0" tIns="0" rIns="0" bIns="0" anchor="t" anchorCtr="0">
            <a:noAutofit/>
          </a:bodyPr>
          <a:lstStyle>
            <a:lvl1pPr lvl="0" algn="l">
              <a:lnSpc>
                <a:spcPct val="94000"/>
              </a:lnSpc>
              <a:spcBef>
                <a:spcPts val="0"/>
              </a:spcBef>
              <a:spcAft>
                <a:spcPts val="0"/>
              </a:spcAft>
              <a:buClr>
                <a:schemeClr val="accent1"/>
              </a:buClr>
              <a:buSzPts val="1800"/>
              <a:buChar char="&g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1056000" y="1961408"/>
            <a:ext cx="5616000" cy="4110900"/>
          </a:xfrm>
          <a:prstGeom prst="rect">
            <a:avLst/>
          </a:prstGeom>
          <a:noFill/>
          <a:ln>
            <a:noFill/>
          </a:ln>
        </p:spPr>
        <p:txBody>
          <a:bodyPr spcFirstLastPara="1" wrap="square" lIns="0" tIns="0" rIns="0" bIns="0" anchor="t" anchorCtr="0">
            <a:noAutofit/>
          </a:bodyPr>
          <a:lstStyle>
            <a:lvl1pPr marL="457200" lvl="0" indent="-228600" algn="just">
              <a:lnSpc>
                <a:spcPct val="107000"/>
              </a:lnSpc>
              <a:spcBef>
                <a:spcPts val="0"/>
              </a:spcBef>
              <a:spcAft>
                <a:spcPts val="0"/>
              </a:spcAft>
              <a:buClr>
                <a:schemeClr val="accent3"/>
              </a:buClr>
              <a:buSzPts val="1800"/>
              <a:buNone/>
              <a:defRPr/>
            </a:lvl1pPr>
            <a:lvl2pPr marL="914400" lvl="1" indent="-228600" algn="l">
              <a:lnSpc>
                <a:spcPct val="100000"/>
              </a:lnSpc>
              <a:spcBef>
                <a:spcPts val="180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22"/>
          <p:cNvSpPr txBox="1">
            <a:spLocks noGrp="1"/>
          </p:cNvSpPr>
          <p:nvPr>
            <p:ph type="dt" idx="10"/>
          </p:nvPr>
        </p:nvSpPr>
        <p:spPr>
          <a:xfrm>
            <a:off x="1137312" y="6434138"/>
            <a:ext cx="9528000" cy="360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7 septembre 2023</a:t>
            </a:r>
            <a:endParaRPr/>
          </a:p>
        </p:txBody>
      </p:sp>
      <p:sp>
        <p:nvSpPr>
          <p:cNvPr id="62" name="Google Shape;62;p22"/>
          <p:cNvSpPr txBox="1">
            <a:spLocks noGrp="1"/>
          </p:cNvSpPr>
          <p:nvPr>
            <p:ph type="ftr" idx="11"/>
          </p:nvPr>
        </p:nvSpPr>
        <p:spPr>
          <a:xfrm>
            <a:off x="1055999" y="6072188"/>
            <a:ext cx="9600000" cy="3102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Intervention PEFC - L'ARBRE HORS FORÊT</a:t>
            </a:r>
            <a:endParaRPr/>
          </a:p>
        </p:txBody>
      </p:sp>
      <p:sp>
        <p:nvSpPr>
          <p:cNvPr id="63" name="Google Shape;63;p22"/>
          <p:cNvSpPr txBox="1">
            <a:spLocks noGrp="1"/>
          </p:cNvSpPr>
          <p:nvPr>
            <p:ph type="sldNum" idx="12"/>
          </p:nvPr>
        </p:nvSpPr>
        <p:spPr>
          <a:xfrm>
            <a:off x="10889799" y="6424612"/>
            <a:ext cx="720000" cy="360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64" name="Google Shape;64;p22"/>
          <p:cNvSpPr>
            <a:spLocks noGrp="1"/>
          </p:cNvSpPr>
          <p:nvPr>
            <p:ph type="pic" idx="2"/>
          </p:nvPr>
        </p:nvSpPr>
        <p:spPr>
          <a:xfrm>
            <a:off x="6957600" y="3552188"/>
            <a:ext cx="4320000" cy="2493000"/>
          </a:xfrm>
          <a:prstGeom prst="rect">
            <a:avLst/>
          </a:prstGeom>
          <a:solidFill>
            <a:schemeClr val="accent6"/>
          </a:solidFill>
          <a:ln>
            <a:noFill/>
          </a:ln>
        </p:spPr>
      </p:sp>
      <p:sp>
        <p:nvSpPr>
          <p:cNvPr id="65" name="Google Shape;65;p22"/>
          <p:cNvSpPr>
            <a:spLocks noGrp="1"/>
          </p:cNvSpPr>
          <p:nvPr>
            <p:ph type="pic" idx="3"/>
          </p:nvPr>
        </p:nvSpPr>
        <p:spPr>
          <a:xfrm>
            <a:off x="6959600" y="766763"/>
            <a:ext cx="4320000" cy="2628000"/>
          </a:xfrm>
          <a:prstGeom prst="rect">
            <a:avLst/>
          </a:prstGeom>
          <a:solidFill>
            <a:schemeClr val="accent6"/>
          </a:solidFill>
          <a:ln>
            <a:noFill/>
          </a:ln>
        </p:spPr>
      </p:sp>
    </p:spTree>
    <p:extLst>
      <p:ext uri="{BB962C8B-B14F-4D97-AF65-F5344CB8AC3E}">
        <p14:creationId xmlns:p14="http://schemas.microsoft.com/office/powerpoint/2010/main" val="12359049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Dernière">
  <p:cSld name="Dernière">
    <p:spTree>
      <p:nvGrpSpPr>
        <p:cNvPr id="1" name="Shape 66"/>
        <p:cNvGrpSpPr/>
        <p:nvPr/>
      </p:nvGrpSpPr>
      <p:grpSpPr>
        <a:xfrm>
          <a:off x="0" y="0"/>
          <a:ext cx="0" cy="0"/>
          <a:chOff x="0" y="0"/>
          <a:chExt cx="0" cy="0"/>
        </a:xfrm>
      </p:grpSpPr>
      <p:sp>
        <p:nvSpPr>
          <p:cNvPr id="67" name="Google Shape;67;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8" name="Google Shape;68;p23"/>
          <p:cNvPicPr preferRelativeResize="0"/>
          <p:nvPr/>
        </p:nvPicPr>
        <p:blipFill rotWithShape="1">
          <a:blip r:embed="rId2">
            <a:alphaModFix/>
          </a:blip>
          <a:srcRect/>
          <a:stretch/>
        </p:blipFill>
        <p:spPr>
          <a:xfrm>
            <a:off x="1050036" y="1285685"/>
            <a:ext cx="840000" cy="634565"/>
          </a:xfrm>
          <a:prstGeom prst="rect">
            <a:avLst/>
          </a:prstGeom>
          <a:noFill/>
          <a:ln>
            <a:noFill/>
          </a:ln>
        </p:spPr>
      </p:pic>
      <p:pic>
        <p:nvPicPr>
          <p:cNvPr id="69" name="Google Shape;69;p23"/>
          <p:cNvPicPr preferRelativeResize="0"/>
          <p:nvPr/>
        </p:nvPicPr>
        <p:blipFill rotWithShape="1">
          <a:blip r:embed="rId3">
            <a:alphaModFix/>
          </a:blip>
          <a:srcRect/>
          <a:stretch/>
        </p:blipFill>
        <p:spPr>
          <a:xfrm>
            <a:off x="6718302" y="4919662"/>
            <a:ext cx="1115345" cy="1533600"/>
          </a:xfrm>
          <a:prstGeom prst="rect">
            <a:avLst/>
          </a:prstGeom>
          <a:noFill/>
          <a:ln>
            <a:noFill/>
          </a:ln>
        </p:spPr>
      </p:pic>
      <p:pic>
        <p:nvPicPr>
          <p:cNvPr id="70" name="Google Shape;70;p23"/>
          <p:cNvPicPr preferRelativeResize="0"/>
          <p:nvPr/>
        </p:nvPicPr>
        <p:blipFill rotWithShape="1">
          <a:blip r:embed="rId4">
            <a:alphaModFix/>
          </a:blip>
          <a:srcRect/>
          <a:stretch/>
        </p:blipFill>
        <p:spPr>
          <a:xfrm>
            <a:off x="0" y="4824000"/>
            <a:ext cx="6514895" cy="2034000"/>
          </a:xfrm>
          <a:prstGeom prst="rect">
            <a:avLst/>
          </a:prstGeom>
          <a:noFill/>
          <a:ln>
            <a:noFill/>
          </a:ln>
        </p:spPr>
      </p:pic>
      <p:sp>
        <p:nvSpPr>
          <p:cNvPr id="71" name="Google Shape;71;p23"/>
          <p:cNvSpPr txBox="1">
            <a:spLocks noGrp="1"/>
          </p:cNvSpPr>
          <p:nvPr>
            <p:ph type="dt" idx="10"/>
          </p:nvPr>
        </p:nvSpPr>
        <p:spPr>
          <a:xfrm>
            <a:off x="0" y="0"/>
            <a:ext cx="240000" cy="1800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0" tIns="0" rIns="0" bIns="0" anchor="t" anchorCtr="0">
            <a:noAutofit/>
          </a:bodyPr>
          <a:lstStyle>
            <a:lvl1pPr lvl="0" algn="ctr">
              <a:lnSpc>
                <a:spcPct val="100000"/>
              </a:lnSpc>
              <a:spcBef>
                <a:spcPts val="0"/>
              </a:spcBef>
              <a:spcAft>
                <a:spcPts val="0"/>
              </a:spcAft>
              <a:buSzPts val="1400"/>
              <a:buNone/>
              <a:defRPr sz="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7 septembre 2023</a:t>
            </a:r>
            <a:endParaRPr/>
          </a:p>
        </p:txBody>
      </p:sp>
      <p:sp>
        <p:nvSpPr>
          <p:cNvPr id="72" name="Google Shape;72;p23"/>
          <p:cNvSpPr txBox="1">
            <a:spLocks noGrp="1"/>
          </p:cNvSpPr>
          <p:nvPr>
            <p:ph type="ftr" idx="11"/>
          </p:nvPr>
        </p:nvSpPr>
        <p:spPr>
          <a:xfrm>
            <a:off x="0" y="0"/>
            <a:ext cx="240000" cy="1800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0" tIns="0" rIns="0" bIns="0" anchor="b" anchorCtr="0">
            <a:noAutofit/>
          </a:bodyPr>
          <a:lstStyle>
            <a:lvl1pPr lvl="0" algn="ctr">
              <a:lnSpc>
                <a:spcPct val="100000"/>
              </a:lnSpc>
              <a:spcBef>
                <a:spcPts val="0"/>
              </a:spcBef>
              <a:spcAft>
                <a:spcPts val="0"/>
              </a:spcAft>
              <a:buSzPts val="1400"/>
              <a:buNone/>
              <a:defRPr sz="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Intervention PEFC - L'ARBRE HORS FORÊT</a:t>
            </a:r>
            <a:endParaRPr/>
          </a:p>
        </p:txBody>
      </p:sp>
      <p:sp>
        <p:nvSpPr>
          <p:cNvPr id="73" name="Google Shape;73;p23"/>
          <p:cNvSpPr txBox="1">
            <a:spLocks noGrp="1"/>
          </p:cNvSpPr>
          <p:nvPr>
            <p:ph type="sldNum" idx="12"/>
          </p:nvPr>
        </p:nvSpPr>
        <p:spPr>
          <a:xfrm>
            <a:off x="0" y="0"/>
            <a:ext cx="240000" cy="1800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
              <a:buFont typeface="Arial"/>
              <a:buNone/>
              <a:defRPr sz="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74" name="Google Shape;74;p23"/>
          <p:cNvSpPr txBox="1">
            <a:spLocks noGrp="1"/>
          </p:cNvSpPr>
          <p:nvPr>
            <p:ph type="body" idx="1"/>
          </p:nvPr>
        </p:nvSpPr>
        <p:spPr>
          <a:xfrm>
            <a:off x="1500749" y="1585468"/>
            <a:ext cx="5075400" cy="547500"/>
          </a:xfrm>
          <a:prstGeom prst="rect">
            <a:avLst/>
          </a:prstGeom>
          <a:noFill/>
          <a:ln>
            <a:noFill/>
          </a:ln>
        </p:spPr>
        <p:txBody>
          <a:bodyPr spcFirstLastPara="1" wrap="square" lIns="0" tIns="0" rIns="0" bIns="0" anchor="t" anchorCtr="0">
            <a:noAutofit/>
          </a:bodyPr>
          <a:lstStyle>
            <a:lvl1pPr marL="457200" lvl="0" indent="-228600" algn="just">
              <a:lnSpc>
                <a:spcPct val="94000"/>
              </a:lnSpc>
              <a:spcBef>
                <a:spcPts val="0"/>
              </a:spcBef>
              <a:spcAft>
                <a:spcPts val="0"/>
              </a:spcAft>
              <a:buClr>
                <a:schemeClr val="accent1"/>
              </a:buClr>
              <a:buSzPts val="2200"/>
              <a:buFont typeface="Arial Black"/>
              <a:buNone/>
              <a:defRPr sz="2200" b="0" cap="none">
                <a:solidFill>
                  <a:schemeClr val="accent1"/>
                </a:solidFill>
                <a:latin typeface="Arial Black"/>
                <a:ea typeface="Arial Black"/>
                <a:cs typeface="Arial Black"/>
                <a:sym typeface="Arial Black"/>
              </a:defRPr>
            </a:lvl1pPr>
            <a:lvl2pPr marL="914400" lvl="1" indent="-228600" algn="l">
              <a:lnSpc>
                <a:spcPct val="100000"/>
              </a:lnSpc>
              <a:spcBef>
                <a:spcPts val="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body" idx="2"/>
          </p:nvPr>
        </p:nvSpPr>
        <p:spPr>
          <a:xfrm>
            <a:off x="1487488" y="2240868"/>
            <a:ext cx="2352300" cy="226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950"/>
              <a:buFont typeface="Arial"/>
              <a:buNone/>
              <a:defRPr sz="950" b="1"/>
            </a:lvl1pPr>
            <a:lvl2pPr marL="914400" lvl="1" indent="-228600" algn="l">
              <a:lnSpc>
                <a:spcPct val="100000"/>
              </a:lnSpc>
              <a:spcBef>
                <a:spcPts val="0"/>
              </a:spcBef>
              <a:spcAft>
                <a:spcPts val="0"/>
              </a:spcAft>
              <a:buClr>
                <a:schemeClr val="accent3"/>
              </a:buClr>
              <a:buSzPts val="950"/>
              <a:buFont typeface="Arial"/>
              <a:buNone/>
              <a:defRPr sz="950" b="0">
                <a:solidFill>
                  <a:schemeClr val="accent3"/>
                </a:solidFill>
              </a:defRPr>
            </a:lvl2pPr>
            <a:lvl3pPr marL="1371600" lvl="2" indent="-228600" algn="just">
              <a:lnSpc>
                <a:spcPct val="100000"/>
              </a:lnSpc>
              <a:spcBef>
                <a:spcPts val="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23"/>
          <p:cNvSpPr txBox="1">
            <a:spLocks noGrp="1"/>
          </p:cNvSpPr>
          <p:nvPr>
            <p:ph type="body" idx="3"/>
          </p:nvPr>
        </p:nvSpPr>
        <p:spPr>
          <a:xfrm>
            <a:off x="3911758" y="2240868"/>
            <a:ext cx="2352300" cy="226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950"/>
              <a:buFont typeface="Arial"/>
              <a:buNone/>
              <a:defRPr sz="950" b="1"/>
            </a:lvl1pPr>
            <a:lvl2pPr marL="914400" lvl="1" indent="-228600" algn="l">
              <a:lnSpc>
                <a:spcPct val="100000"/>
              </a:lnSpc>
              <a:spcBef>
                <a:spcPts val="0"/>
              </a:spcBef>
              <a:spcAft>
                <a:spcPts val="0"/>
              </a:spcAft>
              <a:buClr>
                <a:schemeClr val="accent3"/>
              </a:buClr>
              <a:buSzPts val="950"/>
              <a:buFont typeface="Arial"/>
              <a:buNone/>
              <a:defRPr sz="950" b="0">
                <a:solidFill>
                  <a:schemeClr val="accent3"/>
                </a:solidFill>
              </a:defRPr>
            </a:lvl2pPr>
            <a:lvl3pPr marL="1371600" lvl="2" indent="-228600" algn="just">
              <a:lnSpc>
                <a:spcPct val="100000"/>
              </a:lnSpc>
              <a:spcBef>
                <a:spcPts val="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3"/>
          <p:cNvSpPr txBox="1">
            <a:spLocks noGrp="1"/>
          </p:cNvSpPr>
          <p:nvPr>
            <p:ph type="body" idx="4"/>
          </p:nvPr>
        </p:nvSpPr>
        <p:spPr>
          <a:xfrm>
            <a:off x="6336027" y="2240868"/>
            <a:ext cx="2352300" cy="226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950"/>
              <a:buFont typeface="Arial"/>
              <a:buNone/>
              <a:defRPr sz="950" b="1"/>
            </a:lvl1pPr>
            <a:lvl2pPr marL="914400" lvl="1" indent="-228600" algn="l">
              <a:lnSpc>
                <a:spcPct val="100000"/>
              </a:lnSpc>
              <a:spcBef>
                <a:spcPts val="0"/>
              </a:spcBef>
              <a:spcAft>
                <a:spcPts val="0"/>
              </a:spcAft>
              <a:buClr>
                <a:schemeClr val="accent3"/>
              </a:buClr>
              <a:buSzPts val="950"/>
              <a:buFont typeface="Arial"/>
              <a:buNone/>
              <a:defRPr sz="950" b="0">
                <a:solidFill>
                  <a:schemeClr val="accent3"/>
                </a:solidFill>
              </a:defRPr>
            </a:lvl2pPr>
            <a:lvl3pPr marL="1371600" lvl="2" indent="-228600" algn="just">
              <a:lnSpc>
                <a:spcPct val="100000"/>
              </a:lnSpc>
              <a:spcBef>
                <a:spcPts val="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23"/>
          <p:cNvSpPr txBox="1">
            <a:spLocks noGrp="1"/>
          </p:cNvSpPr>
          <p:nvPr>
            <p:ph type="body" idx="5"/>
          </p:nvPr>
        </p:nvSpPr>
        <p:spPr>
          <a:xfrm>
            <a:off x="6718301" y="5796719"/>
            <a:ext cx="1118400" cy="180000"/>
          </a:xfrm>
          <a:prstGeom prst="rect">
            <a:avLst/>
          </a:prstGeom>
          <a:noFill/>
          <a:ln>
            <a:noFill/>
          </a:ln>
        </p:spPr>
        <p:txBody>
          <a:bodyPr spcFirstLastPara="1" wrap="square" lIns="0" tIns="0" rIns="0" bIns="0" anchor="ctr" anchorCtr="0">
            <a:noAutofit/>
          </a:bodyPr>
          <a:lstStyle>
            <a:lvl1pPr marL="457200" lvl="0" indent="-228600" algn="ctr">
              <a:lnSpc>
                <a:spcPct val="107000"/>
              </a:lnSpc>
              <a:spcBef>
                <a:spcPts val="0"/>
              </a:spcBef>
              <a:spcAft>
                <a:spcPts val="0"/>
              </a:spcAft>
              <a:buClr>
                <a:schemeClr val="accent1"/>
              </a:buClr>
              <a:buSzPts val="750"/>
              <a:buFont typeface="Arial"/>
              <a:buNone/>
              <a:defRPr sz="750" b="1">
                <a:solidFill>
                  <a:schemeClr val="accent1"/>
                </a:solidFill>
              </a:defRPr>
            </a:lvl1pPr>
            <a:lvl2pPr marL="914400" lvl="1" indent="-228600" algn="l">
              <a:lnSpc>
                <a:spcPct val="100000"/>
              </a:lnSpc>
              <a:spcBef>
                <a:spcPts val="180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23"/>
          <p:cNvSpPr txBox="1">
            <a:spLocks noGrp="1"/>
          </p:cNvSpPr>
          <p:nvPr>
            <p:ph type="body" idx="6"/>
          </p:nvPr>
        </p:nvSpPr>
        <p:spPr>
          <a:xfrm>
            <a:off x="7988148" y="4581129"/>
            <a:ext cx="3456300" cy="1523700"/>
          </a:xfrm>
          <a:prstGeom prst="rect">
            <a:avLst/>
          </a:prstGeom>
          <a:noFill/>
          <a:ln>
            <a:noFill/>
          </a:ln>
        </p:spPr>
        <p:txBody>
          <a:bodyPr spcFirstLastPara="1" wrap="square" lIns="0" tIns="0" rIns="0" bIns="0" anchor="b" anchorCtr="0">
            <a:noAutofit/>
          </a:bodyPr>
          <a:lstStyle>
            <a:lvl1pPr marL="457200" lvl="0" indent="-228600" algn="just">
              <a:lnSpc>
                <a:spcPct val="100000"/>
              </a:lnSpc>
              <a:spcBef>
                <a:spcPts val="0"/>
              </a:spcBef>
              <a:spcAft>
                <a:spcPts val="0"/>
              </a:spcAft>
              <a:buClr>
                <a:schemeClr val="accent1"/>
              </a:buClr>
              <a:buSzPts val="800"/>
              <a:buFont typeface="Arial"/>
              <a:buNone/>
              <a:defRPr sz="800">
                <a:solidFill>
                  <a:schemeClr val="accent1"/>
                </a:solidFill>
              </a:defRPr>
            </a:lvl1pPr>
            <a:lvl2pPr marL="914400" lvl="1" indent="-228600" algn="l">
              <a:lnSpc>
                <a:spcPct val="100000"/>
              </a:lnSpc>
              <a:spcBef>
                <a:spcPts val="0"/>
              </a:spcBef>
              <a:spcAft>
                <a:spcPts val="0"/>
              </a:spcAft>
              <a:buClr>
                <a:schemeClr val="accent1"/>
              </a:buClr>
              <a:buSzPts val="1800"/>
              <a:buNone/>
              <a:defRPr/>
            </a:lvl2pPr>
            <a:lvl3pPr marL="1371600" lvl="2" indent="-228600" algn="just">
              <a:lnSpc>
                <a:spcPct val="100000"/>
              </a:lnSpc>
              <a:spcBef>
                <a:spcPts val="1000"/>
              </a:spcBef>
              <a:spcAft>
                <a:spcPts val="0"/>
              </a:spcAft>
              <a:buClr>
                <a:schemeClr val="accent3"/>
              </a:buClr>
              <a:buSzPts val="1800"/>
              <a:buNone/>
              <a:defRPr/>
            </a:lvl3pPr>
            <a:lvl4pPr marL="1828800" lvl="3" indent="-342900" algn="l">
              <a:lnSpc>
                <a:spcPct val="100000"/>
              </a:lnSpc>
              <a:spcBef>
                <a:spcPts val="700"/>
              </a:spcBef>
              <a:spcAft>
                <a:spcPts val="0"/>
              </a:spcAft>
              <a:buClr>
                <a:schemeClr val="accent2"/>
              </a:buClr>
              <a:buSzPts val="1800"/>
              <a:buChar char="•"/>
              <a:defRPr/>
            </a:lvl4pPr>
            <a:lvl5pPr marL="2286000" lvl="4" indent="-342900" algn="l">
              <a:lnSpc>
                <a:spcPct val="100000"/>
              </a:lnSpc>
              <a:spcBef>
                <a:spcPts val="0"/>
              </a:spcBef>
              <a:spcAft>
                <a:spcPts val="0"/>
              </a:spcAft>
              <a:buClr>
                <a:schemeClr val="accent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80" name="Google Shape;80;p23"/>
          <p:cNvPicPr preferRelativeResize="0"/>
          <p:nvPr/>
        </p:nvPicPr>
        <p:blipFill rotWithShape="1">
          <a:blip r:embed="rId5">
            <a:alphaModFix/>
          </a:blip>
          <a:srcRect/>
          <a:stretch/>
        </p:blipFill>
        <p:spPr>
          <a:xfrm>
            <a:off x="7986861" y="6139916"/>
            <a:ext cx="2880000" cy="361530"/>
          </a:xfrm>
          <a:prstGeom prst="rect">
            <a:avLst/>
          </a:prstGeom>
          <a:noFill/>
          <a:ln>
            <a:noFill/>
          </a:ln>
        </p:spPr>
      </p:pic>
    </p:spTree>
    <p:extLst>
      <p:ext uri="{BB962C8B-B14F-4D97-AF65-F5344CB8AC3E}">
        <p14:creationId xmlns:p14="http://schemas.microsoft.com/office/powerpoint/2010/main" val="2240014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re et contenu visuels">
    <p:spTree>
      <p:nvGrpSpPr>
        <p:cNvPr id="1" name=""/>
        <p:cNvGrpSpPr/>
        <p:nvPr/>
      </p:nvGrpSpPr>
      <p:grpSpPr>
        <a:xfrm>
          <a:off x="0" y="0"/>
          <a:ext cx="0" cy="0"/>
          <a:chOff x="0" y="0"/>
          <a:chExt cx="0" cy="0"/>
        </a:xfrm>
      </p:grpSpPr>
      <p:sp>
        <p:nvSpPr>
          <p:cNvPr id="2" name="Titre 1"/>
          <p:cNvSpPr>
            <a:spLocks noGrp="1"/>
          </p:cNvSpPr>
          <p:nvPr>
            <p:ph type="title"/>
          </p:nvPr>
        </p:nvSpPr>
        <p:spPr>
          <a:xfrm>
            <a:off x="1056000" y="711432"/>
            <a:ext cx="5616065" cy="1080000"/>
          </a:xfrm>
        </p:spPr>
        <p:txBody>
          <a:bodyPr/>
          <a:lstStyle/>
          <a:p>
            <a:r>
              <a:rPr lang="fr-FR"/>
              <a:t>Modifiez le style du titre</a:t>
            </a:r>
            <a:endParaRPr lang="fr-FR" dirty="0"/>
          </a:p>
        </p:txBody>
      </p:sp>
      <p:sp>
        <p:nvSpPr>
          <p:cNvPr id="3" name="Espace réservé du contenu 2"/>
          <p:cNvSpPr>
            <a:spLocks noGrp="1"/>
          </p:cNvSpPr>
          <p:nvPr>
            <p:ph idx="1"/>
          </p:nvPr>
        </p:nvSpPr>
        <p:spPr>
          <a:xfrm>
            <a:off x="1056000" y="1961408"/>
            <a:ext cx="5616065" cy="41107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0"/>
          </p:nvPr>
        </p:nvSpPr>
        <p:spPr/>
        <p:txBody>
          <a:bodyPr/>
          <a:lstStyle/>
          <a:p>
            <a:pPr algn="l"/>
            <a:r>
              <a:rPr lang="fr-FR"/>
              <a:t>7 septembre 2023</a:t>
            </a:r>
            <a:endParaRPr lang="fr-FR" dirty="0"/>
          </a:p>
        </p:txBody>
      </p:sp>
      <p:sp>
        <p:nvSpPr>
          <p:cNvPr id="8" name="Espace réservé du pied de page 7"/>
          <p:cNvSpPr>
            <a:spLocks noGrp="1"/>
          </p:cNvSpPr>
          <p:nvPr>
            <p:ph type="ftr" sz="quarter" idx="11"/>
          </p:nvPr>
        </p:nvSpPr>
        <p:spPr/>
        <p:txBody>
          <a:bodyPr/>
          <a:lstStyle/>
          <a:p>
            <a:pPr algn="l"/>
            <a:r>
              <a:rPr lang="fr-FR"/>
              <a:t>Intervention PEFC - L'ARBRE HORS FORÊT</a:t>
            </a:r>
            <a:endParaRPr lang="fr-FR" dirty="0"/>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‹N°›</a:t>
            </a:fld>
            <a:endParaRPr lang="fr-FR" dirty="0"/>
          </a:p>
        </p:txBody>
      </p:sp>
      <p:sp>
        <p:nvSpPr>
          <p:cNvPr id="10" name="Espace réservé pour une image  10"/>
          <p:cNvSpPr>
            <a:spLocks noGrp="1"/>
          </p:cNvSpPr>
          <p:nvPr>
            <p:ph type="pic" sz="quarter" idx="13" hasCustomPrompt="1"/>
          </p:nvPr>
        </p:nvSpPr>
        <p:spPr bwMode="gray">
          <a:xfrm>
            <a:off x="6957600" y="3552188"/>
            <a:ext cx="4320000" cy="2493012"/>
          </a:xfrm>
          <a:solidFill>
            <a:schemeClr val="accent6"/>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a:lvl1pPr>
          </a:lstStyle>
          <a:p>
            <a:r>
              <a:rPr lang="fr-FR" noProof="0" dirty="0"/>
              <a:t>Sélectionner l’icône pour insérer une image</a:t>
            </a:r>
          </a:p>
        </p:txBody>
      </p:sp>
      <p:sp>
        <p:nvSpPr>
          <p:cNvPr id="11" name="Espace réservé pour une image  10"/>
          <p:cNvSpPr>
            <a:spLocks noGrp="1"/>
          </p:cNvSpPr>
          <p:nvPr>
            <p:ph type="pic" sz="quarter" idx="14" hasCustomPrompt="1"/>
          </p:nvPr>
        </p:nvSpPr>
        <p:spPr bwMode="gray">
          <a:xfrm>
            <a:off x="6959600" y="766763"/>
            <a:ext cx="4320000" cy="2628000"/>
          </a:xfrm>
          <a:solidFill>
            <a:schemeClr val="accent6"/>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a:lvl1pPr>
          </a:lstStyle>
          <a:p>
            <a:r>
              <a:rPr lang="fr-FR" noProof="0" dirty="0"/>
              <a:t>Sélectionner l’icône pour insérer une image</a:t>
            </a:r>
          </a:p>
        </p:txBody>
      </p:sp>
    </p:spTree>
    <p:extLst>
      <p:ext uri="{BB962C8B-B14F-4D97-AF65-F5344CB8AC3E}">
        <p14:creationId xmlns:p14="http://schemas.microsoft.com/office/powerpoint/2010/main" val="1242466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3_Titre et contenu visuels">
    <p:spTree>
      <p:nvGrpSpPr>
        <p:cNvPr id="1" name=""/>
        <p:cNvGrpSpPr/>
        <p:nvPr/>
      </p:nvGrpSpPr>
      <p:grpSpPr>
        <a:xfrm>
          <a:off x="0" y="0"/>
          <a:ext cx="0" cy="0"/>
          <a:chOff x="0" y="0"/>
          <a:chExt cx="0" cy="0"/>
        </a:xfrm>
      </p:grpSpPr>
      <p:sp>
        <p:nvSpPr>
          <p:cNvPr id="2" name="Titre 1"/>
          <p:cNvSpPr>
            <a:spLocks noGrp="1"/>
          </p:cNvSpPr>
          <p:nvPr>
            <p:ph type="title"/>
          </p:nvPr>
        </p:nvSpPr>
        <p:spPr>
          <a:xfrm>
            <a:off x="1056000" y="711432"/>
            <a:ext cx="5616065" cy="1080000"/>
          </a:xfrm>
        </p:spPr>
        <p:txBody>
          <a:bodyPr/>
          <a:lstStyle/>
          <a:p>
            <a:r>
              <a:rPr lang="fr-FR"/>
              <a:t>Modifiez le style du titre</a:t>
            </a:r>
            <a:endParaRPr lang="fr-FR" dirty="0"/>
          </a:p>
        </p:txBody>
      </p:sp>
      <p:sp>
        <p:nvSpPr>
          <p:cNvPr id="3" name="Espace réservé du contenu 2"/>
          <p:cNvSpPr>
            <a:spLocks noGrp="1"/>
          </p:cNvSpPr>
          <p:nvPr>
            <p:ph idx="1"/>
          </p:nvPr>
        </p:nvSpPr>
        <p:spPr>
          <a:xfrm>
            <a:off x="1056000" y="1961408"/>
            <a:ext cx="5616065" cy="41107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0"/>
          </p:nvPr>
        </p:nvSpPr>
        <p:spPr/>
        <p:txBody>
          <a:bodyPr/>
          <a:lstStyle/>
          <a:p>
            <a:pPr algn="l"/>
            <a:r>
              <a:rPr lang="fr-FR"/>
              <a:t>7 septembre 2023</a:t>
            </a:r>
            <a:endParaRPr lang="fr-FR" dirty="0"/>
          </a:p>
        </p:txBody>
      </p:sp>
      <p:sp>
        <p:nvSpPr>
          <p:cNvPr id="8" name="Espace réservé du pied de page 7"/>
          <p:cNvSpPr>
            <a:spLocks noGrp="1"/>
          </p:cNvSpPr>
          <p:nvPr>
            <p:ph type="ftr" sz="quarter" idx="11"/>
          </p:nvPr>
        </p:nvSpPr>
        <p:spPr/>
        <p:txBody>
          <a:bodyPr/>
          <a:lstStyle/>
          <a:p>
            <a:pPr algn="l"/>
            <a:r>
              <a:rPr lang="fr-FR"/>
              <a:t>Intervention PEFC - L'ARBRE HORS FORÊT</a:t>
            </a:r>
            <a:endParaRPr lang="fr-FR" dirty="0"/>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‹N°›</a:t>
            </a:fld>
            <a:endParaRPr lang="fr-FR" dirty="0"/>
          </a:p>
        </p:txBody>
      </p:sp>
      <p:sp>
        <p:nvSpPr>
          <p:cNvPr id="10" name="Espace réservé pour une image  10"/>
          <p:cNvSpPr>
            <a:spLocks noGrp="1"/>
          </p:cNvSpPr>
          <p:nvPr>
            <p:ph type="pic" sz="quarter" idx="13" hasCustomPrompt="1"/>
          </p:nvPr>
        </p:nvSpPr>
        <p:spPr bwMode="gray">
          <a:xfrm>
            <a:off x="6957600" y="3552188"/>
            <a:ext cx="4320000" cy="2493012"/>
          </a:xfrm>
          <a:solidFill>
            <a:schemeClr val="accent6"/>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a:lvl1pPr>
          </a:lstStyle>
          <a:p>
            <a:r>
              <a:rPr lang="fr-FR" noProof="0" dirty="0"/>
              <a:t>Sélectionner l’icône pour insérer une image</a:t>
            </a:r>
          </a:p>
        </p:txBody>
      </p:sp>
      <p:sp>
        <p:nvSpPr>
          <p:cNvPr id="11" name="Espace réservé pour une image  10"/>
          <p:cNvSpPr>
            <a:spLocks noGrp="1"/>
          </p:cNvSpPr>
          <p:nvPr>
            <p:ph type="pic" sz="quarter" idx="14" hasCustomPrompt="1"/>
          </p:nvPr>
        </p:nvSpPr>
        <p:spPr bwMode="gray">
          <a:xfrm>
            <a:off x="6959600" y="766763"/>
            <a:ext cx="4320000" cy="2628000"/>
          </a:xfrm>
          <a:solidFill>
            <a:schemeClr val="accent6"/>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a:lvl1pPr>
          </a:lstStyle>
          <a:p>
            <a:r>
              <a:rPr lang="fr-FR" noProof="0" dirty="0"/>
              <a:t>Sélectionner l’icône pour insérer une image</a:t>
            </a:r>
          </a:p>
        </p:txBody>
      </p:sp>
    </p:spTree>
    <p:extLst>
      <p:ext uri="{BB962C8B-B14F-4D97-AF65-F5344CB8AC3E}">
        <p14:creationId xmlns:p14="http://schemas.microsoft.com/office/powerpoint/2010/main" val="2450372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6_Titre et contenu visuels">
    <p:spTree>
      <p:nvGrpSpPr>
        <p:cNvPr id="1" name=""/>
        <p:cNvGrpSpPr/>
        <p:nvPr/>
      </p:nvGrpSpPr>
      <p:grpSpPr>
        <a:xfrm>
          <a:off x="0" y="0"/>
          <a:ext cx="0" cy="0"/>
          <a:chOff x="0" y="0"/>
          <a:chExt cx="0" cy="0"/>
        </a:xfrm>
      </p:grpSpPr>
      <p:sp>
        <p:nvSpPr>
          <p:cNvPr id="2" name="Titre 1"/>
          <p:cNvSpPr>
            <a:spLocks noGrp="1"/>
          </p:cNvSpPr>
          <p:nvPr>
            <p:ph type="title"/>
          </p:nvPr>
        </p:nvSpPr>
        <p:spPr>
          <a:xfrm>
            <a:off x="1056000" y="711432"/>
            <a:ext cx="5616065" cy="1080000"/>
          </a:xfrm>
        </p:spPr>
        <p:txBody>
          <a:bodyPr/>
          <a:lstStyle/>
          <a:p>
            <a:r>
              <a:rPr lang="fr-FR"/>
              <a:t>Modifiez le style du titre</a:t>
            </a:r>
            <a:endParaRPr lang="fr-FR" dirty="0"/>
          </a:p>
        </p:txBody>
      </p:sp>
      <p:sp>
        <p:nvSpPr>
          <p:cNvPr id="3" name="Espace réservé du contenu 2"/>
          <p:cNvSpPr>
            <a:spLocks noGrp="1"/>
          </p:cNvSpPr>
          <p:nvPr>
            <p:ph idx="1"/>
          </p:nvPr>
        </p:nvSpPr>
        <p:spPr>
          <a:xfrm>
            <a:off x="1056000" y="1961408"/>
            <a:ext cx="5616065" cy="411078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0"/>
          </p:nvPr>
        </p:nvSpPr>
        <p:spPr/>
        <p:txBody>
          <a:bodyPr/>
          <a:lstStyle/>
          <a:p>
            <a:pPr algn="l"/>
            <a:r>
              <a:rPr lang="fr-FR"/>
              <a:t>7 septembre 2023</a:t>
            </a:r>
            <a:endParaRPr lang="fr-FR" dirty="0"/>
          </a:p>
        </p:txBody>
      </p:sp>
      <p:sp>
        <p:nvSpPr>
          <p:cNvPr id="8" name="Espace réservé du pied de page 7"/>
          <p:cNvSpPr>
            <a:spLocks noGrp="1"/>
          </p:cNvSpPr>
          <p:nvPr>
            <p:ph type="ftr" sz="quarter" idx="11"/>
          </p:nvPr>
        </p:nvSpPr>
        <p:spPr/>
        <p:txBody>
          <a:bodyPr/>
          <a:lstStyle/>
          <a:p>
            <a:pPr algn="l"/>
            <a:r>
              <a:rPr lang="fr-FR"/>
              <a:t>Intervention PEFC - L'ARBRE HORS FORÊT</a:t>
            </a:r>
            <a:endParaRPr lang="fr-FR" dirty="0"/>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‹N°›</a:t>
            </a:fld>
            <a:endParaRPr lang="fr-FR" dirty="0"/>
          </a:p>
        </p:txBody>
      </p:sp>
      <p:sp>
        <p:nvSpPr>
          <p:cNvPr id="10" name="Espace réservé pour une image  10"/>
          <p:cNvSpPr>
            <a:spLocks noGrp="1"/>
          </p:cNvSpPr>
          <p:nvPr>
            <p:ph type="pic" sz="quarter" idx="13" hasCustomPrompt="1"/>
          </p:nvPr>
        </p:nvSpPr>
        <p:spPr bwMode="gray">
          <a:xfrm>
            <a:off x="6957600" y="3552188"/>
            <a:ext cx="4320000" cy="2493012"/>
          </a:xfrm>
          <a:solidFill>
            <a:schemeClr val="accent6"/>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a:lvl1pPr>
          </a:lstStyle>
          <a:p>
            <a:r>
              <a:rPr lang="fr-FR" noProof="0" dirty="0"/>
              <a:t>Sélectionner l’icône pour insérer une image</a:t>
            </a:r>
          </a:p>
        </p:txBody>
      </p:sp>
      <p:sp>
        <p:nvSpPr>
          <p:cNvPr id="11" name="Espace réservé pour une image  10"/>
          <p:cNvSpPr>
            <a:spLocks noGrp="1"/>
          </p:cNvSpPr>
          <p:nvPr>
            <p:ph type="pic" sz="quarter" idx="14" hasCustomPrompt="1"/>
          </p:nvPr>
        </p:nvSpPr>
        <p:spPr bwMode="gray">
          <a:xfrm>
            <a:off x="6959600" y="766763"/>
            <a:ext cx="4320000" cy="2628000"/>
          </a:xfrm>
          <a:solidFill>
            <a:schemeClr val="accent6"/>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a:lvl1pPr>
          </a:lstStyle>
          <a:p>
            <a:r>
              <a:rPr lang="fr-FR" noProof="0" dirty="0"/>
              <a:t>Sélectionner l’icône pour insérer une image</a:t>
            </a:r>
          </a:p>
        </p:txBody>
      </p:sp>
    </p:spTree>
    <p:extLst>
      <p:ext uri="{BB962C8B-B14F-4D97-AF65-F5344CB8AC3E}">
        <p14:creationId xmlns:p14="http://schemas.microsoft.com/office/powerpoint/2010/main" val="1798193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Sommair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algn="l"/>
            <a:r>
              <a:rPr lang="fr-FR"/>
              <a:t>7 septembre 2023</a:t>
            </a:r>
            <a:endParaRPr lang="fr-FR" dirty="0"/>
          </a:p>
        </p:txBody>
      </p:sp>
      <p:sp>
        <p:nvSpPr>
          <p:cNvPr id="4" name="Espace réservé du pied de page 3"/>
          <p:cNvSpPr>
            <a:spLocks noGrp="1"/>
          </p:cNvSpPr>
          <p:nvPr>
            <p:ph type="ftr" sz="quarter" idx="11"/>
          </p:nvPr>
        </p:nvSpPr>
        <p:spPr/>
        <p:txBody>
          <a:bodyPr/>
          <a:lstStyle/>
          <a:p>
            <a:pPr algn="l"/>
            <a:r>
              <a:rPr lang="fr-FR"/>
              <a:t>Intervention PEFC - L'ARBRE HORS FORÊT</a:t>
            </a:r>
            <a:endParaRPr lang="fr-FR" dirty="0"/>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a:xfrm>
            <a:off x="1056000" y="712800"/>
            <a:ext cx="5664069" cy="900000"/>
          </a:xfrm>
        </p:spPr>
        <p:txBody>
          <a:bodyPr/>
          <a:lstStyle>
            <a:lvl1pPr>
              <a:lnSpc>
                <a:spcPct val="94000"/>
              </a:lnSpc>
              <a:spcAft>
                <a:spcPts val="0"/>
              </a:spcAft>
              <a:defRPr sz="3600" b="1" cap="all" baseline="0">
                <a:solidFill>
                  <a:schemeClr val="accent1"/>
                </a:solidFill>
              </a:defRPr>
            </a:lvl1pPr>
          </a:lstStyle>
          <a:p>
            <a:pPr lvl="0"/>
            <a:r>
              <a:rPr lang="fr-FR" dirty="0"/>
              <a:t>sommaire</a:t>
            </a:r>
          </a:p>
        </p:txBody>
      </p:sp>
      <p:sp>
        <p:nvSpPr>
          <p:cNvPr id="18" name="Espace réservé du texte 17"/>
          <p:cNvSpPr>
            <a:spLocks noGrp="1"/>
          </p:cNvSpPr>
          <p:nvPr>
            <p:ph type="body" sz="quarter" idx="14" hasCustomPrompt="1"/>
          </p:nvPr>
        </p:nvSpPr>
        <p:spPr>
          <a:xfrm>
            <a:off x="1056000" y="1698712"/>
            <a:ext cx="5664069" cy="4373476"/>
          </a:xfrm>
        </p:spPr>
        <p:txBody>
          <a:bodyPr/>
          <a:lstStyle>
            <a:lvl1pPr marL="180975" indent="-180975" algn="l">
              <a:lnSpc>
                <a:spcPct val="100000"/>
              </a:lnSpc>
              <a:spcAft>
                <a:spcPts val="1000"/>
              </a:spcAft>
              <a:buClr>
                <a:schemeClr val="accent1"/>
              </a:buClr>
              <a:buFont typeface="Arial" panose="020B0604020202020204" pitchFamily="34" charset="0"/>
              <a:buChar char="&gt;"/>
              <a:defRPr sz="1500" b="1"/>
            </a:lvl1pPr>
          </a:lstStyle>
          <a:p>
            <a:pPr lvl="0"/>
            <a:r>
              <a:rPr lang="fr-FR" dirty="0"/>
              <a:t>Titre</a:t>
            </a:r>
          </a:p>
        </p:txBody>
      </p:sp>
      <p:sp>
        <p:nvSpPr>
          <p:cNvPr id="15" name="Espace réservé pour une image  10"/>
          <p:cNvSpPr>
            <a:spLocks noGrp="1"/>
          </p:cNvSpPr>
          <p:nvPr>
            <p:ph type="pic" sz="quarter" idx="15" hasCustomPrompt="1"/>
          </p:nvPr>
        </p:nvSpPr>
        <p:spPr bwMode="gray">
          <a:xfrm>
            <a:off x="6959600" y="766764"/>
            <a:ext cx="4320000" cy="5278437"/>
          </a:xfrm>
          <a:solidFill>
            <a:schemeClr val="accent6"/>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a:lvl1pPr>
          </a:lstStyle>
          <a:p>
            <a:r>
              <a:rPr lang="fr-FR" noProof="0" dirty="0"/>
              <a:t>Sélectionner l’icône pour insérer une image</a:t>
            </a:r>
          </a:p>
        </p:txBody>
      </p:sp>
    </p:spTree>
    <p:extLst>
      <p:ext uri="{BB962C8B-B14F-4D97-AF65-F5344CB8AC3E}">
        <p14:creationId xmlns:p14="http://schemas.microsoft.com/office/powerpoint/2010/main" val="41761143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re première page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01C13-8488-90BD-5DB3-14C0156F0FBC}"/>
              </a:ext>
            </a:extLst>
          </p:cNvPr>
          <p:cNvSpPr>
            <a:spLocks noGrp="1"/>
          </p:cNvSpPr>
          <p:nvPr>
            <p:ph type="ctrTitle" hasCustomPrompt="1"/>
          </p:nvPr>
        </p:nvSpPr>
        <p:spPr>
          <a:xfrm>
            <a:off x="835571" y="2043400"/>
            <a:ext cx="9144000" cy="635544"/>
          </a:xfrm>
          <a:prstGeom prst="rect">
            <a:avLst/>
          </a:prstGeom>
        </p:spPr>
        <p:txBody>
          <a:bodyPr anchor="b">
            <a:noAutofit/>
          </a:bodyPr>
          <a:lstStyle>
            <a:lvl1pPr algn="l">
              <a:defRPr sz="4400" b="1">
                <a:solidFill>
                  <a:schemeClr val="accent2"/>
                </a:solidFill>
                <a:latin typeface="Arial" panose="020B0604020202020204" pitchFamily="34" charset="0"/>
                <a:cs typeface="Arial" panose="020B0604020202020204" pitchFamily="34" charset="0"/>
              </a:defRPr>
            </a:lvl1pPr>
          </a:lstStyle>
          <a:p>
            <a:r>
              <a:rPr lang="fr-FR" dirty="0"/>
              <a:t>Titre </a:t>
            </a:r>
          </a:p>
        </p:txBody>
      </p:sp>
      <p:sp>
        <p:nvSpPr>
          <p:cNvPr id="7" name="Rectangle 6">
            <a:extLst>
              <a:ext uri="{FF2B5EF4-FFF2-40B4-BE49-F238E27FC236}">
                <a16:creationId xmlns:a16="http://schemas.microsoft.com/office/drawing/2014/main" id="{F2A56D97-5ED7-F5AB-ECF2-5BDE988A60BA}"/>
              </a:ext>
            </a:extLst>
          </p:cNvPr>
          <p:cNvSpPr/>
          <p:nvPr userDrawn="1"/>
        </p:nvSpPr>
        <p:spPr>
          <a:xfrm>
            <a:off x="824022" y="3961105"/>
            <a:ext cx="8777178" cy="1043373"/>
          </a:xfrm>
          <a:prstGeom prst="rect">
            <a:avLst/>
          </a:prstGeom>
          <a:solidFill>
            <a:srgbClr val="E8BD83">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pic>
        <p:nvPicPr>
          <p:cNvPr id="20" name="Image 19">
            <a:extLst>
              <a:ext uri="{FF2B5EF4-FFF2-40B4-BE49-F238E27FC236}">
                <a16:creationId xmlns:a16="http://schemas.microsoft.com/office/drawing/2014/main" id="{BC2C7A71-3978-FB31-3956-DBBDAB7EE8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414" t="-6904" r="-31212" b="-9189"/>
          <a:stretch/>
        </p:blipFill>
        <p:spPr>
          <a:xfrm>
            <a:off x="10888717" y="94593"/>
            <a:ext cx="1098331" cy="1152584"/>
          </a:xfrm>
          <a:prstGeom prst="rect">
            <a:avLst/>
          </a:prstGeom>
        </p:spPr>
      </p:pic>
      <p:cxnSp>
        <p:nvCxnSpPr>
          <p:cNvPr id="5" name="Connecteur droit 4">
            <a:extLst>
              <a:ext uri="{FF2B5EF4-FFF2-40B4-BE49-F238E27FC236}">
                <a16:creationId xmlns:a16="http://schemas.microsoft.com/office/drawing/2014/main" id="{1A815757-7106-A258-A97F-E4E33CF6E5C4}"/>
              </a:ext>
            </a:extLst>
          </p:cNvPr>
          <p:cNvCxnSpPr>
            <a:cxnSpLocks/>
          </p:cNvCxnSpPr>
          <p:nvPr userDrawn="1"/>
        </p:nvCxnSpPr>
        <p:spPr>
          <a:xfrm>
            <a:off x="126124" y="0"/>
            <a:ext cx="0" cy="6858000"/>
          </a:xfrm>
          <a:prstGeom prst="line">
            <a:avLst/>
          </a:prstGeom>
          <a:ln>
            <a:solidFill>
              <a:schemeClr val="accent2">
                <a:satMod val="120000"/>
                <a:alpha val="44000"/>
              </a:schemeClr>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id="{91782D86-AA8A-5338-48F4-ECF19FAA889F}"/>
              </a:ext>
            </a:extLst>
          </p:cNvPr>
          <p:cNvCxnSpPr>
            <a:cxnSpLocks/>
          </p:cNvCxnSpPr>
          <p:nvPr userDrawn="1"/>
        </p:nvCxnSpPr>
        <p:spPr>
          <a:xfrm>
            <a:off x="204952" y="0"/>
            <a:ext cx="0" cy="6858000"/>
          </a:xfrm>
          <a:prstGeom prst="line">
            <a:avLst/>
          </a:prstGeom>
          <a:ln>
            <a:solidFill>
              <a:schemeClr val="accent2">
                <a:satMod val="120000"/>
                <a:alpha val="45000"/>
              </a:schemeClr>
            </a:solidFill>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a16="http://schemas.microsoft.com/office/drawing/2014/main" id="{9CBE34EE-FEBF-B32A-FE68-6D7A566D20D1}"/>
              </a:ext>
            </a:extLst>
          </p:cNvPr>
          <p:cNvSpPr/>
          <p:nvPr userDrawn="1"/>
        </p:nvSpPr>
        <p:spPr>
          <a:xfrm>
            <a:off x="63975" y="376139"/>
            <a:ext cx="754912" cy="349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pic>
        <p:nvPicPr>
          <p:cNvPr id="16" name="Image 15">
            <a:extLst>
              <a:ext uri="{FF2B5EF4-FFF2-40B4-BE49-F238E27FC236}">
                <a16:creationId xmlns:a16="http://schemas.microsoft.com/office/drawing/2014/main" id="{F7E29165-2AC6-0EE1-13F1-03DEF0B39B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3" y="5138869"/>
            <a:ext cx="12381186" cy="1860281"/>
          </a:xfrm>
          <a:prstGeom prst="rect">
            <a:avLst/>
          </a:prstGeom>
        </p:spPr>
      </p:pic>
      <p:sp>
        <p:nvSpPr>
          <p:cNvPr id="22" name="ZoneTexte 21">
            <a:extLst>
              <a:ext uri="{FF2B5EF4-FFF2-40B4-BE49-F238E27FC236}">
                <a16:creationId xmlns:a16="http://schemas.microsoft.com/office/drawing/2014/main" id="{14CDDAFC-8F3F-1D41-5E90-418A3629B28D}"/>
              </a:ext>
            </a:extLst>
          </p:cNvPr>
          <p:cNvSpPr txBox="1"/>
          <p:nvPr userDrawn="1"/>
        </p:nvSpPr>
        <p:spPr>
          <a:xfrm>
            <a:off x="835571" y="485876"/>
            <a:ext cx="9832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chemeClr val="tx1"/>
                </a:solidFill>
                <a:latin typeface="Arial" panose="020B0604020202020204" pitchFamily="34" charset="0"/>
                <a:cs typeface="Arial" panose="020B0604020202020204" pitchFamily="34" charset="0"/>
              </a:rPr>
              <a:t>COMITE INTERPROFESSIONNEL </a:t>
            </a:r>
            <a:r>
              <a:rPr lang="fr-FR" sz="2800" dirty="0">
                <a:solidFill>
                  <a:schemeClr val="accent2"/>
                </a:solidFill>
                <a:latin typeface="Arial" panose="020B0604020202020204" pitchFamily="34" charset="0"/>
                <a:cs typeface="Arial" panose="020B0604020202020204" pitchFamily="34" charset="0"/>
              </a:rPr>
              <a:t>DU</a:t>
            </a:r>
            <a:r>
              <a:rPr lang="fr-FR" sz="2800" b="1" dirty="0">
                <a:solidFill>
                  <a:schemeClr val="accent2"/>
                </a:solidFill>
                <a:latin typeface="Arial" panose="020B0604020202020204" pitchFamily="34" charset="0"/>
                <a:cs typeface="Arial" panose="020B0604020202020204" pitchFamily="34" charset="0"/>
              </a:rPr>
              <a:t> BOIS-ENERGIE</a:t>
            </a:r>
            <a:endParaRPr lang="fr-FR"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879FDBA-553F-782F-A85C-F4CFBA370CA7}"/>
              </a:ext>
            </a:extLst>
          </p:cNvPr>
          <p:cNvSpPr/>
          <p:nvPr userDrawn="1"/>
        </p:nvSpPr>
        <p:spPr>
          <a:xfrm>
            <a:off x="-1" y="398314"/>
            <a:ext cx="756745" cy="304800"/>
          </a:xfrm>
          <a:prstGeom prst="rect">
            <a:avLst/>
          </a:prstGeom>
          <a:solidFill>
            <a:schemeClr val="accent2">
              <a:alpha val="80000"/>
            </a:schemeClr>
          </a:solid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46BD91F-7E9A-2FA0-3546-792FC832A2E7}"/>
              </a:ext>
            </a:extLst>
          </p:cNvPr>
          <p:cNvSpPr/>
          <p:nvPr userDrawn="1"/>
        </p:nvSpPr>
        <p:spPr>
          <a:xfrm>
            <a:off x="-15765" y="871620"/>
            <a:ext cx="441433" cy="27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CC8B6F7-C685-FF60-405B-C7CA42552CF5}"/>
              </a:ext>
            </a:extLst>
          </p:cNvPr>
          <p:cNvSpPr/>
          <p:nvPr userDrawn="1"/>
        </p:nvSpPr>
        <p:spPr>
          <a:xfrm>
            <a:off x="-5258" y="829563"/>
            <a:ext cx="441433" cy="271866"/>
          </a:xfrm>
          <a:prstGeom prst="rect">
            <a:avLst/>
          </a:prstGeom>
          <a:solidFill>
            <a:schemeClr val="accent2">
              <a:alpha val="80000"/>
            </a:schemeClr>
          </a:solid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C7E3233A-8B6A-680B-3D35-63949A36E3D1}"/>
              </a:ext>
            </a:extLst>
          </p:cNvPr>
          <p:cNvSpPr>
            <a:spLocks noGrp="1"/>
          </p:cNvSpPr>
          <p:nvPr>
            <p:ph type="sldNum" sz="quarter" idx="10"/>
          </p:nvPr>
        </p:nvSpPr>
        <p:spPr/>
        <p:txBody>
          <a:bodyPr/>
          <a:lstStyle>
            <a:lvl1pPr>
              <a:defRPr>
                <a:latin typeface="Arial" panose="020B0604020202020204" pitchFamily="34" charset="0"/>
                <a:cs typeface="Arial" panose="020B0604020202020204" pitchFamily="34" charset="0"/>
              </a:defRPr>
            </a:lvl1pPr>
          </a:lstStyle>
          <a:p>
            <a:fld id="{10EA7698-4DC2-4537-B83F-789DAE7E9A5B}" type="slidenum">
              <a:rPr lang="fr-FR" smtClean="0"/>
              <a:pPr/>
              <a:t>‹N°›</a:t>
            </a:fld>
            <a:endParaRPr lang="fr-FR" dirty="0"/>
          </a:p>
        </p:txBody>
      </p:sp>
      <p:sp>
        <p:nvSpPr>
          <p:cNvPr id="6" name="Espace réservé du texte 5">
            <a:extLst>
              <a:ext uri="{FF2B5EF4-FFF2-40B4-BE49-F238E27FC236}">
                <a16:creationId xmlns:a16="http://schemas.microsoft.com/office/drawing/2014/main" id="{4606E2A7-B70A-4AD3-E1E2-F6CDB195AF23}"/>
              </a:ext>
            </a:extLst>
          </p:cNvPr>
          <p:cNvSpPr>
            <a:spLocks noGrp="1"/>
          </p:cNvSpPr>
          <p:nvPr>
            <p:ph type="body" sz="quarter" idx="11" hasCustomPrompt="1"/>
          </p:nvPr>
        </p:nvSpPr>
        <p:spPr>
          <a:xfrm>
            <a:off x="835571" y="4025850"/>
            <a:ext cx="8842375" cy="506056"/>
          </a:xfrm>
        </p:spPr>
        <p:txBody>
          <a:bodyPr>
            <a:noAutofit/>
          </a:bodyPr>
          <a:lstStyle>
            <a:lvl1pPr marL="0" indent="0">
              <a:buNone/>
              <a:defRPr sz="1800" b="0">
                <a:solidFill>
                  <a:srgbClr val="4A2206"/>
                </a:solidFill>
                <a:latin typeface="Arial" panose="020B0604020202020204" pitchFamily="34" charset="0"/>
                <a:cs typeface="Arial" panose="020B0604020202020204" pitchFamily="34" charset="0"/>
              </a:defRPr>
            </a:lvl1pPr>
          </a:lstStyle>
          <a:p>
            <a:pPr lvl="0"/>
            <a:r>
              <a:rPr lang="fr-FR" dirty="0"/>
              <a:t>Par</a:t>
            </a:r>
          </a:p>
        </p:txBody>
      </p:sp>
    </p:spTree>
    <p:extLst>
      <p:ext uri="{BB962C8B-B14F-4D97-AF65-F5344CB8AC3E}">
        <p14:creationId xmlns:p14="http://schemas.microsoft.com/office/powerpoint/2010/main" val="7319502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989544-F48B-45BC-296E-11234CC51327}"/>
              </a:ext>
            </a:extLst>
          </p:cNvPr>
          <p:cNvSpPr/>
          <p:nvPr userDrawn="1"/>
        </p:nvSpPr>
        <p:spPr>
          <a:xfrm>
            <a:off x="6264166" y="2045473"/>
            <a:ext cx="5286704" cy="3403425"/>
          </a:xfrm>
          <a:prstGeom prst="rect">
            <a:avLst/>
          </a:prstGeom>
          <a:solidFill>
            <a:srgbClr val="F8ECE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87596E8C-A53C-BFF9-1926-6AA185E91229}"/>
              </a:ext>
            </a:extLst>
          </p:cNvPr>
          <p:cNvGrpSpPr/>
          <p:nvPr userDrawn="1"/>
        </p:nvGrpSpPr>
        <p:grpSpPr>
          <a:xfrm>
            <a:off x="6503258" y="2178912"/>
            <a:ext cx="5115867" cy="3429948"/>
            <a:chOff x="6435003" y="2126382"/>
            <a:chExt cx="5115867" cy="3163784"/>
          </a:xfrm>
        </p:grpSpPr>
        <p:sp>
          <p:nvSpPr>
            <p:cNvPr id="7" name="ZoneTexte 6">
              <a:extLst>
                <a:ext uri="{FF2B5EF4-FFF2-40B4-BE49-F238E27FC236}">
                  <a16:creationId xmlns:a16="http://schemas.microsoft.com/office/drawing/2014/main" id="{7DA428AF-3DA8-4B0E-4167-1795D81C9BE1}"/>
                </a:ext>
              </a:extLst>
            </p:cNvPr>
            <p:cNvSpPr txBox="1"/>
            <p:nvPr userDrawn="1"/>
          </p:nvSpPr>
          <p:spPr>
            <a:xfrm>
              <a:off x="6547946" y="2150845"/>
              <a:ext cx="5002924" cy="3139321"/>
            </a:xfrm>
            <a:prstGeom prst="rect">
              <a:avLst/>
            </a:prstGeom>
            <a:noFill/>
          </p:spPr>
          <p:txBody>
            <a:bodyPr wrap="square" rtlCol="0">
              <a:spAutoFit/>
            </a:bodyPr>
            <a:lstStyle/>
            <a:p>
              <a:pPr lvl="1"/>
              <a:r>
                <a:rPr lang="fr-FR" dirty="0">
                  <a:effectLst/>
                  <a:latin typeface="Arial" panose="020B0604020202020204" pitchFamily="34" charset="0"/>
                  <a:cs typeface="Arial" panose="020B0604020202020204" pitchFamily="34" charset="0"/>
                </a:rPr>
                <a:t>APR : Approvisionnement des chaufferies</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et biocombustibles</a:t>
              </a:r>
            </a:p>
            <a:p>
              <a:pPr lvl="1"/>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MOP : Stratégie de développement et</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montage des projets de chaufferies</a:t>
              </a:r>
            </a:p>
            <a:p>
              <a:pPr lvl="1"/>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 REX : Retour d’expériences de conception,</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construction et exploitation des chaufferies</a:t>
              </a:r>
            </a:p>
            <a:p>
              <a:pPr lvl="1"/>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ANI : Animation bois-énergie</a:t>
              </a:r>
              <a:endParaRPr lang="fr-FR" dirty="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8B40956B-9E42-18FF-F17A-15D0CF555E92}"/>
                </a:ext>
              </a:extLst>
            </p:cNvPr>
            <p:cNvGrpSpPr/>
            <p:nvPr userDrawn="1"/>
          </p:nvGrpSpPr>
          <p:grpSpPr>
            <a:xfrm>
              <a:off x="6435003" y="2126382"/>
              <a:ext cx="542498" cy="2980079"/>
              <a:chOff x="6435003" y="2126382"/>
              <a:chExt cx="542498" cy="2980079"/>
            </a:xfrm>
          </p:grpSpPr>
          <p:pic>
            <p:nvPicPr>
              <p:cNvPr id="10" name="Image 9">
                <a:extLst>
                  <a:ext uri="{FF2B5EF4-FFF2-40B4-BE49-F238E27FC236}">
                    <a16:creationId xmlns:a16="http://schemas.microsoft.com/office/drawing/2014/main" id="{507D6860-D9D7-7F33-B27A-B33002B941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35003" y="3796862"/>
                <a:ext cx="533356" cy="505926"/>
              </a:xfrm>
              <a:prstGeom prst="rect">
                <a:avLst/>
              </a:prstGeom>
            </p:spPr>
          </p:pic>
          <p:pic>
            <p:nvPicPr>
              <p:cNvPr id="12" name="Image 11">
                <a:extLst>
                  <a:ext uri="{FF2B5EF4-FFF2-40B4-BE49-F238E27FC236}">
                    <a16:creationId xmlns:a16="http://schemas.microsoft.com/office/drawing/2014/main" id="{3BC55B66-8BEB-2E0C-15E1-3CFDDA1391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5003" y="2993189"/>
                <a:ext cx="533356" cy="539860"/>
              </a:xfrm>
              <a:prstGeom prst="rect">
                <a:avLst/>
              </a:prstGeom>
            </p:spPr>
          </p:pic>
          <p:pic>
            <p:nvPicPr>
              <p:cNvPr id="14" name="Image 13">
                <a:extLst>
                  <a:ext uri="{FF2B5EF4-FFF2-40B4-BE49-F238E27FC236}">
                    <a16:creationId xmlns:a16="http://schemas.microsoft.com/office/drawing/2014/main" id="{E955DF89-4922-D595-CE82-655135537E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35003" y="4566601"/>
                <a:ext cx="507141" cy="539860"/>
              </a:xfrm>
              <a:prstGeom prst="rect">
                <a:avLst/>
              </a:prstGeom>
            </p:spPr>
          </p:pic>
          <p:pic>
            <p:nvPicPr>
              <p:cNvPr id="16" name="Image 15">
                <a:extLst>
                  <a:ext uri="{FF2B5EF4-FFF2-40B4-BE49-F238E27FC236}">
                    <a16:creationId xmlns:a16="http://schemas.microsoft.com/office/drawing/2014/main" id="{DF1B95A2-CB40-9244-625A-D7D5809AE9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35003" y="2126382"/>
                <a:ext cx="542498" cy="512021"/>
              </a:xfrm>
              <a:prstGeom prst="rect">
                <a:avLst/>
              </a:prstGeom>
            </p:spPr>
          </p:pic>
        </p:grpSp>
      </p:grpSp>
      <p:cxnSp>
        <p:nvCxnSpPr>
          <p:cNvPr id="18" name="Connecteur droit 17">
            <a:extLst>
              <a:ext uri="{FF2B5EF4-FFF2-40B4-BE49-F238E27FC236}">
                <a16:creationId xmlns:a16="http://schemas.microsoft.com/office/drawing/2014/main" id="{F037180A-08B2-6981-C1CF-4CC519C80EB9}"/>
              </a:ext>
            </a:extLst>
          </p:cNvPr>
          <p:cNvCxnSpPr>
            <a:cxnSpLocks/>
          </p:cNvCxnSpPr>
          <p:nvPr userDrawn="1"/>
        </p:nvCxnSpPr>
        <p:spPr>
          <a:xfrm>
            <a:off x="6264166" y="2045474"/>
            <a:ext cx="5286704" cy="0"/>
          </a:xfrm>
          <a:prstGeom prst="line">
            <a:avLst/>
          </a:prstGeom>
          <a:ln w="31750"/>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492E3685-A73A-B846-FAF1-AAEDE7A6098F}"/>
              </a:ext>
            </a:extLst>
          </p:cNvPr>
          <p:cNvCxnSpPr>
            <a:cxnSpLocks/>
          </p:cNvCxnSpPr>
          <p:nvPr userDrawn="1"/>
        </p:nvCxnSpPr>
        <p:spPr>
          <a:xfrm>
            <a:off x="11550870" y="2045474"/>
            <a:ext cx="0" cy="3403424"/>
          </a:xfrm>
          <a:prstGeom prst="line">
            <a:avLst/>
          </a:prstGeom>
          <a:ln w="31750"/>
        </p:spPr>
        <p:style>
          <a:lnRef idx="1">
            <a:schemeClr val="accent2"/>
          </a:lnRef>
          <a:fillRef idx="0">
            <a:schemeClr val="accent2"/>
          </a:fillRef>
          <a:effectRef idx="0">
            <a:schemeClr val="accent2"/>
          </a:effectRef>
          <a:fontRef idx="minor">
            <a:schemeClr val="tx1"/>
          </a:fontRef>
        </p:style>
      </p:cxnSp>
      <p:sp>
        <p:nvSpPr>
          <p:cNvPr id="5" name="Titre 4">
            <a:extLst>
              <a:ext uri="{FF2B5EF4-FFF2-40B4-BE49-F238E27FC236}">
                <a16:creationId xmlns:a16="http://schemas.microsoft.com/office/drawing/2014/main" id="{968053D4-F4B6-88F3-80A6-7978A7A81EC3}"/>
              </a:ext>
            </a:extLst>
          </p:cNvPr>
          <p:cNvSpPr>
            <a:spLocks noGrp="1"/>
          </p:cNvSpPr>
          <p:nvPr>
            <p:ph type="title"/>
          </p:nvPr>
        </p:nvSpPr>
        <p:spPr>
          <a:xfrm>
            <a:off x="838200" y="365125"/>
            <a:ext cx="10515600" cy="1437081"/>
          </a:xfrm>
        </p:spPr>
        <p:txBody>
          <a:bodyPr/>
          <a:lstStyle>
            <a:lvl1pPr>
              <a:defRPr>
                <a:latin typeface="Arial" panose="020B0604020202020204" pitchFamily="34" charset="0"/>
                <a:cs typeface="Arial" panose="020B0604020202020204" pitchFamily="34" charset="0"/>
              </a:defRPr>
            </a:lvl1pPr>
          </a:lstStyle>
          <a:p>
            <a:r>
              <a:rPr lang="fr-FR" dirty="0"/>
              <a:t>Modifiez le style du titre</a:t>
            </a:r>
          </a:p>
        </p:txBody>
      </p:sp>
      <p:sp>
        <p:nvSpPr>
          <p:cNvPr id="6" name="Espace réservé du numéro de diapositive 5">
            <a:extLst>
              <a:ext uri="{FF2B5EF4-FFF2-40B4-BE49-F238E27FC236}">
                <a16:creationId xmlns:a16="http://schemas.microsoft.com/office/drawing/2014/main" id="{B635C097-5246-84B9-44D5-3822A47E166E}"/>
              </a:ext>
            </a:extLst>
          </p:cNvPr>
          <p:cNvSpPr>
            <a:spLocks noGrp="1"/>
          </p:cNvSpPr>
          <p:nvPr>
            <p:ph type="sldNum" sz="quarter" idx="12"/>
          </p:nvPr>
        </p:nvSpPr>
        <p:spPr>
          <a:xfrm rot="5400000">
            <a:off x="11334279" y="6029101"/>
            <a:ext cx="976351" cy="407784"/>
          </a:xfrm>
        </p:spPr>
        <p:txBody>
          <a:bodyPr/>
          <a:lstStyle>
            <a:lvl1pPr>
              <a:defRPr>
                <a:latin typeface="Arial" panose="020B0604020202020204" pitchFamily="34" charset="0"/>
                <a:cs typeface="Arial" panose="020B0604020202020204" pitchFamily="34" charset="0"/>
              </a:defRPr>
            </a:lvl1pPr>
          </a:lstStyle>
          <a:p>
            <a:fld id="{10EA7698-4DC2-4537-B83F-789DAE7E9A5B}" type="slidenum">
              <a:rPr lang="fr-FR" smtClean="0"/>
              <a:pPr/>
              <a:t>‹N°›</a:t>
            </a:fld>
            <a:endParaRPr lang="fr-FR"/>
          </a:p>
        </p:txBody>
      </p:sp>
      <p:sp>
        <p:nvSpPr>
          <p:cNvPr id="2" name="Espace réservé du pied de page 1">
            <a:extLst>
              <a:ext uri="{FF2B5EF4-FFF2-40B4-BE49-F238E27FC236}">
                <a16:creationId xmlns:a16="http://schemas.microsoft.com/office/drawing/2014/main" id="{B9E09B4F-E44A-6C16-5AB9-F35600E5BA07}"/>
              </a:ext>
            </a:extLst>
          </p:cNvPr>
          <p:cNvSpPr>
            <a:spLocks noGrp="1"/>
          </p:cNvSpPr>
          <p:nvPr>
            <p:ph type="ftr" sz="quarter" idx="13"/>
          </p:nvPr>
        </p:nvSpPr>
        <p:spPr>
          <a:xfrm>
            <a:off x="0" y="6256094"/>
            <a:ext cx="4114800" cy="395842"/>
          </a:xfrm>
        </p:spPr>
        <p:txBody>
          <a:bodyPr/>
          <a:lstStyle>
            <a:lvl1pPr>
              <a:defRPr>
                <a:latin typeface="Arial" panose="020B0604020202020204" pitchFamily="34" charset="0"/>
                <a:cs typeface="Arial" panose="020B0604020202020204" pitchFamily="34" charset="0"/>
              </a:defRPr>
            </a:lvl1pPr>
          </a:lstStyle>
          <a:p>
            <a:endParaRPr lang="fr-FR" dirty="0"/>
          </a:p>
        </p:txBody>
      </p:sp>
      <p:sp>
        <p:nvSpPr>
          <p:cNvPr id="21" name="Espace réservé du texte 20">
            <a:extLst>
              <a:ext uri="{FF2B5EF4-FFF2-40B4-BE49-F238E27FC236}">
                <a16:creationId xmlns:a16="http://schemas.microsoft.com/office/drawing/2014/main" id="{9C311779-9F0A-C889-17F1-9AB958A6E7A6}"/>
              </a:ext>
            </a:extLst>
          </p:cNvPr>
          <p:cNvSpPr>
            <a:spLocks noGrp="1"/>
          </p:cNvSpPr>
          <p:nvPr>
            <p:ph type="body" sz="quarter" idx="15" hasCustomPrompt="1"/>
          </p:nvPr>
        </p:nvSpPr>
        <p:spPr>
          <a:xfrm>
            <a:off x="556549" y="1933892"/>
            <a:ext cx="3416300" cy="395842"/>
          </a:xfrm>
        </p:spPr>
        <p:txBody>
          <a:bodyPr/>
          <a:lstStyle>
            <a:lvl1pPr marL="0" indent="0">
              <a:buNone/>
              <a:defRPr>
                <a:latin typeface="Arial" panose="020B0604020202020204" pitchFamily="34" charset="0"/>
                <a:cs typeface="Arial" panose="020B0604020202020204" pitchFamily="34" charset="0"/>
              </a:defRPr>
            </a:lvl1pPr>
          </a:lstStyle>
          <a:p>
            <a:pPr lvl="0"/>
            <a:r>
              <a:rPr lang="fr-FR" dirty="0"/>
              <a:t>Le CIBE </a:t>
            </a:r>
          </a:p>
        </p:txBody>
      </p:sp>
      <p:sp>
        <p:nvSpPr>
          <p:cNvPr id="30" name="ZoneTexte 29">
            <a:extLst>
              <a:ext uri="{FF2B5EF4-FFF2-40B4-BE49-F238E27FC236}">
                <a16:creationId xmlns:a16="http://schemas.microsoft.com/office/drawing/2014/main" id="{DF6D32EA-F395-015B-4DBC-E4D457F46CFC}"/>
              </a:ext>
            </a:extLst>
          </p:cNvPr>
          <p:cNvSpPr txBox="1"/>
          <p:nvPr userDrawn="1"/>
        </p:nvSpPr>
        <p:spPr>
          <a:xfrm>
            <a:off x="488293" y="2551365"/>
            <a:ext cx="4950872" cy="2585323"/>
          </a:xfrm>
          <a:prstGeom prst="rect">
            <a:avLst/>
          </a:prstGeom>
          <a:noFill/>
        </p:spPr>
        <p:txBody>
          <a:bodyPr wrap="square" rtlCol="0">
            <a:spAutoFit/>
          </a:bodyPr>
          <a:lstStyle/>
          <a:p>
            <a:pPr marL="0" indent="0">
              <a:buFont typeface="Arial" panose="020B0604020202020204" pitchFamily="34" charset="0"/>
              <a:buNone/>
            </a:pPr>
            <a:r>
              <a:rPr lang="fr-FR" dirty="0">
                <a:effectLst/>
                <a:latin typeface="Arial" panose="020B0604020202020204" pitchFamily="34" charset="0"/>
                <a:cs typeface="Arial" panose="020B0604020202020204" pitchFamily="34" charset="0"/>
                <a:sym typeface="Wingdings" panose="05000000000000000000" pitchFamily="2" charset="2"/>
              </a:rPr>
              <a:t> </a:t>
            </a:r>
            <a:r>
              <a:rPr lang="fr-FR" dirty="0">
                <a:effectLst/>
                <a:latin typeface="Arial" panose="020B0604020202020204" pitchFamily="34" charset="0"/>
                <a:cs typeface="Arial" panose="020B0604020202020204" pitchFamily="34" charset="0"/>
              </a:rPr>
              <a:t>Rassemble les acteurs du chauffage</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collectif et industriel au bois,</a:t>
            </a:r>
          </a:p>
          <a:p>
            <a:pPr marL="0" indent="0">
              <a:buFont typeface="Arial" panose="020B0604020202020204" pitchFamily="34" charset="0"/>
              <a:buNone/>
            </a:pP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sym typeface="Wingdings" panose="05000000000000000000" pitchFamily="2" charset="2"/>
              </a:rPr>
              <a:t> </a:t>
            </a:r>
            <a:r>
              <a:rPr lang="fr-FR" dirty="0">
                <a:effectLst/>
                <a:latin typeface="Arial" panose="020B0604020202020204" pitchFamily="34" charset="0"/>
                <a:cs typeface="Arial" panose="020B0604020202020204" pitchFamily="34" charset="0"/>
              </a:rPr>
              <a:t>Coordonne et accompagne ces acteurs</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pour professionnaliser les pratiques,</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établir les règles de l’art, former les</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professionnels et promouvoir les</a:t>
            </a:r>
            <a:br>
              <a:rPr lang="fr-FR" dirty="0">
                <a:latin typeface="Arial" panose="020B0604020202020204" pitchFamily="34" charset="0"/>
                <a:cs typeface="Arial" panose="020B0604020202020204" pitchFamily="34" charset="0"/>
              </a:rPr>
            </a:br>
            <a:r>
              <a:rPr lang="fr-FR" dirty="0">
                <a:effectLst/>
                <a:latin typeface="Arial" panose="020B0604020202020204" pitchFamily="34" charset="0"/>
                <a:cs typeface="Arial" panose="020B0604020202020204" pitchFamily="34" charset="0"/>
              </a:rPr>
              <a:t>chaufferies</a:t>
            </a:r>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4406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18B8FECF-958E-3B73-07AC-5A0F084BB52D}"/>
              </a:ext>
            </a:extLst>
          </p:cNvPr>
          <p:cNvSpPr/>
          <p:nvPr userDrawn="1"/>
        </p:nvSpPr>
        <p:spPr>
          <a:xfrm>
            <a:off x="883911" y="671457"/>
            <a:ext cx="1101666" cy="534035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E1A8069E-72C4-0464-1FB7-536BB81686C0}"/>
              </a:ext>
            </a:extLst>
          </p:cNvPr>
          <p:cNvSpPr txBox="1"/>
          <p:nvPr userDrawn="1"/>
        </p:nvSpPr>
        <p:spPr>
          <a:xfrm rot="16200000">
            <a:off x="-973085" y="2676146"/>
            <a:ext cx="4729655" cy="1015663"/>
          </a:xfrm>
          <a:prstGeom prst="rect">
            <a:avLst/>
          </a:prstGeom>
          <a:noFill/>
        </p:spPr>
        <p:txBody>
          <a:bodyPr wrap="square" rtlCol="0">
            <a:spAutoFit/>
          </a:bodyPr>
          <a:lstStyle/>
          <a:p>
            <a:r>
              <a:rPr lang="fr-FR" sz="6000" b="1" dirty="0">
                <a:solidFill>
                  <a:srgbClr val="FFF7EF"/>
                </a:solidFill>
                <a:latin typeface="Arial" panose="020B0604020202020204" pitchFamily="34" charset="0"/>
                <a:cs typeface="Arial" panose="020B0604020202020204" pitchFamily="34" charset="0"/>
              </a:rPr>
              <a:t>SOMMAIRE</a:t>
            </a:r>
          </a:p>
        </p:txBody>
      </p:sp>
      <p:sp>
        <p:nvSpPr>
          <p:cNvPr id="11" name="Espace réservé du texte 14">
            <a:extLst>
              <a:ext uri="{FF2B5EF4-FFF2-40B4-BE49-F238E27FC236}">
                <a16:creationId xmlns:a16="http://schemas.microsoft.com/office/drawing/2014/main" id="{1009AE64-21C3-6165-4826-DF5CE198D7B4}"/>
              </a:ext>
            </a:extLst>
          </p:cNvPr>
          <p:cNvSpPr>
            <a:spLocks noGrp="1"/>
          </p:cNvSpPr>
          <p:nvPr>
            <p:ph type="body" sz="quarter" idx="13"/>
          </p:nvPr>
        </p:nvSpPr>
        <p:spPr>
          <a:xfrm>
            <a:off x="2353770" y="935427"/>
            <a:ext cx="8860768" cy="507638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6" name="Espace réservé du numéro de diapositive 5">
            <a:extLst>
              <a:ext uri="{FF2B5EF4-FFF2-40B4-BE49-F238E27FC236}">
                <a16:creationId xmlns:a16="http://schemas.microsoft.com/office/drawing/2014/main" id="{37B76E03-96E7-F3DD-0C14-6E68B7DDF692}"/>
              </a:ext>
            </a:extLst>
          </p:cNvPr>
          <p:cNvSpPr>
            <a:spLocks noGrp="1"/>
          </p:cNvSpPr>
          <p:nvPr>
            <p:ph type="sldNum" sz="quarter" idx="14"/>
          </p:nvPr>
        </p:nvSpPr>
        <p:spPr>
          <a:xfrm rot="5400000">
            <a:off x="11289006" y="5976666"/>
            <a:ext cx="1024640" cy="437191"/>
          </a:xfrm>
          <a:prstGeom prst="rect">
            <a:avLst/>
          </a:prstGeom>
        </p:spPr>
        <p:txBody>
          <a:bodyPr/>
          <a:lstStyle>
            <a:lvl1pPr>
              <a:defRPr>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
        <p:nvSpPr>
          <p:cNvPr id="3" name="Espace réservé du pied de page 2">
            <a:extLst>
              <a:ext uri="{FF2B5EF4-FFF2-40B4-BE49-F238E27FC236}">
                <a16:creationId xmlns:a16="http://schemas.microsoft.com/office/drawing/2014/main" id="{200FCFE5-4FE0-3909-4EE7-E1D0BF9A8A8D}"/>
              </a:ext>
            </a:extLst>
          </p:cNvPr>
          <p:cNvSpPr>
            <a:spLocks noGrp="1"/>
          </p:cNvSpPr>
          <p:nvPr>
            <p:ph type="ftr" sz="quarter" idx="15"/>
          </p:nvPr>
        </p:nvSpPr>
        <p:spPr/>
        <p:txBody>
          <a:bodyPr/>
          <a:lstStyle>
            <a:lvl1pPr>
              <a:defRPr>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8366531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3" name="Rectangle : coins arrondis 22">
            <a:extLst>
              <a:ext uri="{FF2B5EF4-FFF2-40B4-BE49-F238E27FC236}">
                <a16:creationId xmlns:a16="http://schemas.microsoft.com/office/drawing/2014/main" id="{E6AA9B5B-3EA8-A742-34DF-4BC87F229907}"/>
              </a:ext>
            </a:extLst>
          </p:cNvPr>
          <p:cNvSpPr/>
          <p:nvPr userDrawn="1"/>
        </p:nvSpPr>
        <p:spPr>
          <a:xfrm>
            <a:off x="1373601" y="758825"/>
            <a:ext cx="1101666" cy="534035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419153F6-DBD9-14AA-B163-658F4C5721BA}"/>
              </a:ext>
            </a:extLst>
          </p:cNvPr>
          <p:cNvSpPr txBox="1"/>
          <p:nvPr userDrawn="1"/>
        </p:nvSpPr>
        <p:spPr>
          <a:xfrm rot="16200000">
            <a:off x="135344" y="2765713"/>
            <a:ext cx="3578182" cy="1015663"/>
          </a:xfrm>
          <a:prstGeom prst="rect">
            <a:avLst/>
          </a:prstGeom>
          <a:noFill/>
        </p:spPr>
        <p:txBody>
          <a:bodyPr wrap="square" rtlCol="0">
            <a:spAutoFit/>
          </a:bodyPr>
          <a:lstStyle/>
          <a:p>
            <a:r>
              <a:rPr lang="fr-FR" sz="6000" b="1" dirty="0">
                <a:solidFill>
                  <a:schemeClr val="bg1"/>
                </a:solidFill>
                <a:latin typeface="Arial" panose="020B0604020202020204" pitchFamily="34" charset="0"/>
                <a:cs typeface="Arial" panose="020B0604020202020204" pitchFamily="34" charset="0"/>
              </a:rPr>
              <a:t>AGENDA</a:t>
            </a:r>
          </a:p>
        </p:txBody>
      </p:sp>
      <p:grpSp>
        <p:nvGrpSpPr>
          <p:cNvPr id="19" name="Groupe 18">
            <a:extLst>
              <a:ext uri="{FF2B5EF4-FFF2-40B4-BE49-F238E27FC236}">
                <a16:creationId xmlns:a16="http://schemas.microsoft.com/office/drawing/2014/main" id="{5D631126-F194-3A60-E83B-5E61B3C093B8}"/>
              </a:ext>
            </a:extLst>
          </p:cNvPr>
          <p:cNvGrpSpPr/>
          <p:nvPr userDrawn="1"/>
        </p:nvGrpSpPr>
        <p:grpSpPr>
          <a:xfrm>
            <a:off x="3925613" y="1316088"/>
            <a:ext cx="204951" cy="3759419"/>
            <a:chOff x="6448096" y="557048"/>
            <a:chExt cx="204951" cy="3759419"/>
          </a:xfrm>
        </p:grpSpPr>
        <p:cxnSp>
          <p:nvCxnSpPr>
            <p:cNvPr id="11" name="Connecteur droit 10">
              <a:extLst>
                <a:ext uri="{FF2B5EF4-FFF2-40B4-BE49-F238E27FC236}">
                  <a16:creationId xmlns:a16="http://schemas.microsoft.com/office/drawing/2014/main" id="{88F3B279-C7F9-3191-7A5D-EBD08838D6F2}"/>
                </a:ext>
              </a:extLst>
            </p:cNvPr>
            <p:cNvCxnSpPr>
              <a:cxnSpLocks/>
              <a:stCxn id="12" idx="0"/>
              <a:endCxn id="13" idx="4"/>
            </p:cNvCxnSpPr>
            <p:nvPr userDrawn="1"/>
          </p:nvCxnSpPr>
          <p:spPr>
            <a:xfrm>
              <a:off x="6547945" y="557048"/>
              <a:ext cx="0" cy="3759419"/>
            </a:xfrm>
            <a:prstGeom prst="line">
              <a:avLst/>
            </a:prstGeom>
          </p:spPr>
          <p:style>
            <a:lnRef idx="1">
              <a:schemeClr val="accent2"/>
            </a:lnRef>
            <a:fillRef idx="0">
              <a:schemeClr val="accent2"/>
            </a:fillRef>
            <a:effectRef idx="0">
              <a:schemeClr val="accent2"/>
            </a:effectRef>
            <a:fontRef idx="minor">
              <a:schemeClr val="tx1"/>
            </a:fontRef>
          </p:style>
        </p:cxnSp>
        <p:sp>
          <p:nvSpPr>
            <p:cNvPr id="12" name="Organigramme : Connecteur 11">
              <a:extLst>
                <a:ext uri="{FF2B5EF4-FFF2-40B4-BE49-F238E27FC236}">
                  <a16:creationId xmlns:a16="http://schemas.microsoft.com/office/drawing/2014/main" id="{FD7E3602-DDB5-2C9F-8A5D-19D5861784BB}"/>
                </a:ext>
              </a:extLst>
            </p:cNvPr>
            <p:cNvSpPr/>
            <p:nvPr userDrawn="1"/>
          </p:nvSpPr>
          <p:spPr>
            <a:xfrm>
              <a:off x="6448096" y="557048"/>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3" name="Organigramme : Connecteur 12">
              <a:extLst>
                <a:ext uri="{FF2B5EF4-FFF2-40B4-BE49-F238E27FC236}">
                  <a16:creationId xmlns:a16="http://schemas.microsoft.com/office/drawing/2014/main" id="{50432AE4-DD49-C245-7E93-E9843408345D}"/>
                </a:ext>
              </a:extLst>
            </p:cNvPr>
            <p:cNvSpPr/>
            <p:nvPr userDrawn="1"/>
          </p:nvSpPr>
          <p:spPr>
            <a:xfrm>
              <a:off x="6448096" y="4085239"/>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5" name="Organigramme : Connecteur 14">
              <a:extLst>
                <a:ext uri="{FF2B5EF4-FFF2-40B4-BE49-F238E27FC236}">
                  <a16:creationId xmlns:a16="http://schemas.microsoft.com/office/drawing/2014/main" id="{E85FFE96-CE36-BF94-8EC3-F09D10D1BCBD}"/>
                </a:ext>
              </a:extLst>
            </p:cNvPr>
            <p:cNvSpPr/>
            <p:nvPr userDrawn="1"/>
          </p:nvSpPr>
          <p:spPr>
            <a:xfrm>
              <a:off x="6448096" y="2907314"/>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7" name="Organigramme : Connecteur 16">
              <a:extLst>
                <a:ext uri="{FF2B5EF4-FFF2-40B4-BE49-F238E27FC236}">
                  <a16:creationId xmlns:a16="http://schemas.microsoft.com/office/drawing/2014/main" id="{40410860-FD65-1385-E10E-1D944A843445}"/>
                </a:ext>
              </a:extLst>
            </p:cNvPr>
            <p:cNvSpPr/>
            <p:nvPr userDrawn="1"/>
          </p:nvSpPr>
          <p:spPr>
            <a:xfrm>
              <a:off x="6453350" y="1729390"/>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grpSp>
      <p:sp>
        <p:nvSpPr>
          <p:cNvPr id="41" name="Espace réservé pour une image  40">
            <a:extLst>
              <a:ext uri="{FF2B5EF4-FFF2-40B4-BE49-F238E27FC236}">
                <a16:creationId xmlns:a16="http://schemas.microsoft.com/office/drawing/2014/main" id="{A8A7328D-8574-F3AD-63C9-B85DB34D064E}"/>
              </a:ext>
            </a:extLst>
          </p:cNvPr>
          <p:cNvSpPr>
            <a:spLocks noGrp="1"/>
          </p:cNvSpPr>
          <p:nvPr>
            <p:ph type="pic" sz="quarter" idx="13"/>
          </p:nvPr>
        </p:nvSpPr>
        <p:spPr>
          <a:xfrm>
            <a:off x="7672388" y="1286637"/>
            <a:ext cx="4114800" cy="1722438"/>
          </a:xfrm>
          <a:prstGeom prst="rect">
            <a:avLst/>
          </a:prstGeom>
        </p:spPr>
        <p:txBody>
          <a:bodyPr/>
          <a:lstStyle>
            <a:lvl1pPr>
              <a:defRPr>
                <a:latin typeface="Arial" panose="020B0604020202020204" pitchFamily="34" charset="0"/>
                <a:cs typeface="Arial" panose="020B0604020202020204" pitchFamily="34" charset="0"/>
              </a:defRPr>
            </a:lvl1pPr>
          </a:lstStyle>
          <a:p>
            <a:endParaRPr lang="fr-FR"/>
          </a:p>
        </p:txBody>
      </p:sp>
      <p:sp>
        <p:nvSpPr>
          <p:cNvPr id="43" name="Espace réservé pour une image  42">
            <a:extLst>
              <a:ext uri="{FF2B5EF4-FFF2-40B4-BE49-F238E27FC236}">
                <a16:creationId xmlns:a16="http://schemas.microsoft.com/office/drawing/2014/main" id="{ECB22091-FE78-9D2D-510F-F9CD42EB03A7}"/>
              </a:ext>
            </a:extLst>
          </p:cNvPr>
          <p:cNvSpPr>
            <a:spLocks noGrp="1"/>
          </p:cNvSpPr>
          <p:nvPr>
            <p:ph type="pic" sz="quarter" idx="14"/>
          </p:nvPr>
        </p:nvSpPr>
        <p:spPr>
          <a:xfrm>
            <a:off x="7672388" y="3429000"/>
            <a:ext cx="4208462" cy="1716965"/>
          </a:xfrm>
          <a:prstGeom prst="rect">
            <a:avLst/>
          </a:prstGeom>
        </p:spPr>
        <p:txBody>
          <a:bodyPr/>
          <a:lstStyle>
            <a:lvl1pPr>
              <a:defRPr>
                <a:latin typeface="Arial" panose="020B0604020202020204" pitchFamily="34" charset="0"/>
                <a:cs typeface="Arial" panose="020B0604020202020204" pitchFamily="34" charset="0"/>
              </a:defRPr>
            </a:lvl1pPr>
          </a:lstStyle>
          <a:p>
            <a:endParaRPr lang="fr-FR"/>
          </a:p>
        </p:txBody>
      </p:sp>
      <p:sp>
        <p:nvSpPr>
          <p:cNvPr id="3" name="Espace réservé du numéro de diapositive 2">
            <a:extLst>
              <a:ext uri="{FF2B5EF4-FFF2-40B4-BE49-F238E27FC236}">
                <a16:creationId xmlns:a16="http://schemas.microsoft.com/office/drawing/2014/main" id="{5E856222-4947-183C-C1F2-BF670658C676}"/>
              </a:ext>
            </a:extLst>
          </p:cNvPr>
          <p:cNvSpPr>
            <a:spLocks noGrp="1"/>
          </p:cNvSpPr>
          <p:nvPr>
            <p:ph type="sldNum" sz="quarter" idx="16"/>
          </p:nvPr>
        </p:nvSpPr>
        <p:spPr>
          <a:xfrm rot="5400000">
            <a:off x="11274867" y="5961488"/>
            <a:ext cx="1024640" cy="437191"/>
          </a:xfrm>
          <a:prstGeom prst="rect">
            <a:avLst/>
          </a:prstGeom>
        </p:spPr>
        <p:txBody>
          <a:bodyPr/>
          <a:lstStyle>
            <a:lvl1pPr>
              <a:defRPr>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
        <p:nvSpPr>
          <p:cNvPr id="2" name="Espace réservé du pied de page 1">
            <a:extLst>
              <a:ext uri="{FF2B5EF4-FFF2-40B4-BE49-F238E27FC236}">
                <a16:creationId xmlns:a16="http://schemas.microsoft.com/office/drawing/2014/main" id="{C6017297-AF44-7709-88BD-BE3794F4ED4A}"/>
              </a:ext>
            </a:extLst>
          </p:cNvPr>
          <p:cNvSpPr>
            <a:spLocks noGrp="1"/>
          </p:cNvSpPr>
          <p:nvPr>
            <p:ph type="ftr" sz="quarter" idx="17"/>
          </p:nvPr>
        </p:nvSpPr>
        <p:spPr/>
        <p:txBody>
          <a:bodyPr/>
          <a:lstStyle>
            <a:lvl1pPr>
              <a:defRPr>
                <a:latin typeface="Arial" panose="020B0604020202020204" pitchFamily="34" charset="0"/>
                <a:cs typeface="Arial" panose="020B0604020202020204" pitchFamily="34" charset="0"/>
              </a:defRPr>
            </a:lvl1pPr>
          </a:lstStyle>
          <a:p>
            <a:endParaRPr lang="fr-FR" dirty="0"/>
          </a:p>
        </p:txBody>
      </p:sp>
      <p:grpSp>
        <p:nvGrpSpPr>
          <p:cNvPr id="55" name="Groupe 54">
            <a:extLst>
              <a:ext uri="{FF2B5EF4-FFF2-40B4-BE49-F238E27FC236}">
                <a16:creationId xmlns:a16="http://schemas.microsoft.com/office/drawing/2014/main" id="{AAA3710B-BE37-3960-34C5-8557F6D08D8A}"/>
              </a:ext>
            </a:extLst>
          </p:cNvPr>
          <p:cNvGrpSpPr/>
          <p:nvPr userDrawn="1"/>
        </p:nvGrpSpPr>
        <p:grpSpPr>
          <a:xfrm>
            <a:off x="3925613" y="1316088"/>
            <a:ext cx="204951" cy="3759419"/>
            <a:chOff x="6448096" y="557048"/>
            <a:chExt cx="204951" cy="3759419"/>
          </a:xfrm>
        </p:grpSpPr>
        <p:cxnSp>
          <p:nvCxnSpPr>
            <p:cNvPr id="64" name="Connecteur droit 63">
              <a:extLst>
                <a:ext uri="{FF2B5EF4-FFF2-40B4-BE49-F238E27FC236}">
                  <a16:creationId xmlns:a16="http://schemas.microsoft.com/office/drawing/2014/main" id="{A50C2FD9-3A99-371C-11B1-A9A45BE0C299}"/>
                </a:ext>
              </a:extLst>
            </p:cNvPr>
            <p:cNvCxnSpPr>
              <a:cxnSpLocks/>
              <a:stCxn id="65" idx="0"/>
              <a:endCxn id="66" idx="4"/>
            </p:cNvCxnSpPr>
            <p:nvPr userDrawn="1"/>
          </p:nvCxnSpPr>
          <p:spPr>
            <a:xfrm>
              <a:off x="6547945" y="557048"/>
              <a:ext cx="0" cy="3759419"/>
            </a:xfrm>
            <a:prstGeom prst="line">
              <a:avLst/>
            </a:prstGeom>
          </p:spPr>
          <p:style>
            <a:lnRef idx="1">
              <a:schemeClr val="accent2"/>
            </a:lnRef>
            <a:fillRef idx="0">
              <a:schemeClr val="accent2"/>
            </a:fillRef>
            <a:effectRef idx="0">
              <a:schemeClr val="accent2"/>
            </a:effectRef>
            <a:fontRef idx="minor">
              <a:schemeClr val="tx1"/>
            </a:fontRef>
          </p:style>
        </p:cxnSp>
        <p:sp>
          <p:nvSpPr>
            <p:cNvPr id="65" name="Organigramme : Connecteur 64">
              <a:extLst>
                <a:ext uri="{FF2B5EF4-FFF2-40B4-BE49-F238E27FC236}">
                  <a16:creationId xmlns:a16="http://schemas.microsoft.com/office/drawing/2014/main" id="{266EDD3B-677C-CACE-72AC-1FE4F15278F7}"/>
                </a:ext>
              </a:extLst>
            </p:cNvPr>
            <p:cNvSpPr/>
            <p:nvPr userDrawn="1"/>
          </p:nvSpPr>
          <p:spPr>
            <a:xfrm>
              <a:off x="6448096" y="557048"/>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66" name="Organigramme : Connecteur 65">
              <a:extLst>
                <a:ext uri="{FF2B5EF4-FFF2-40B4-BE49-F238E27FC236}">
                  <a16:creationId xmlns:a16="http://schemas.microsoft.com/office/drawing/2014/main" id="{0C18BCD4-073E-EE91-7EFB-BFBCEA709BDE}"/>
                </a:ext>
              </a:extLst>
            </p:cNvPr>
            <p:cNvSpPr/>
            <p:nvPr userDrawn="1"/>
          </p:nvSpPr>
          <p:spPr>
            <a:xfrm>
              <a:off x="6448096" y="4085239"/>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67" name="Organigramme : Connecteur 66">
              <a:extLst>
                <a:ext uri="{FF2B5EF4-FFF2-40B4-BE49-F238E27FC236}">
                  <a16:creationId xmlns:a16="http://schemas.microsoft.com/office/drawing/2014/main" id="{4133D1E9-15A2-9577-BD27-C86A94E657EF}"/>
                </a:ext>
              </a:extLst>
            </p:cNvPr>
            <p:cNvSpPr/>
            <p:nvPr userDrawn="1"/>
          </p:nvSpPr>
          <p:spPr>
            <a:xfrm>
              <a:off x="6448096" y="2907314"/>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68" name="Organigramme : Connecteur 67">
              <a:extLst>
                <a:ext uri="{FF2B5EF4-FFF2-40B4-BE49-F238E27FC236}">
                  <a16:creationId xmlns:a16="http://schemas.microsoft.com/office/drawing/2014/main" id="{43D82024-C2D2-A418-24F4-6857E7B44998}"/>
                </a:ext>
              </a:extLst>
            </p:cNvPr>
            <p:cNvSpPr/>
            <p:nvPr userDrawn="1"/>
          </p:nvSpPr>
          <p:spPr>
            <a:xfrm>
              <a:off x="6453350" y="1729390"/>
              <a:ext cx="199697" cy="231228"/>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grpSp>
      <p:sp>
        <p:nvSpPr>
          <p:cNvPr id="69" name="Espace réservé du texte 15">
            <a:extLst>
              <a:ext uri="{FF2B5EF4-FFF2-40B4-BE49-F238E27FC236}">
                <a16:creationId xmlns:a16="http://schemas.microsoft.com/office/drawing/2014/main" id="{7311A0AD-47D9-D29C-7250-982D4EE11447}"/>
              </a:ext>
            </a:extLst>
          </p:cNvPr>
          <p:cNvSpPr>
            <a:spLocks noGrp="1"/>
          </p:cNvSpPr>
          <p:nvPr>
            <p:ph type="body" sz="quarter" idx="20" hasCustomPrompt="1"/>
          </p:nvPr>
        </p:nvSpPr>
        <p:spPr>
          <a:xfrm>
            <a:off x="4291429" y="2423839"/>
            <a:ext cx="2226165" cy="356883"/>
          </a:xfrm>
        </p:spPr>
        <p:txBody>
          <a:bodyPr/>
          <a:lstStyle>
            <a:lvl1pPr marL="0" indent="0">
              <a:buNone/>
              <a:defRPr sz="2000">
                <a:latin typeface="Arial" panose="020B0604020202020204" pitchFamily="34" charset="0"/>
                <a:cs typeface="Arial" panose="020B0604020202020204" pitchFamily="34" charset="0"/>
              </a:defRPr>
            </a:lvl1pPr>
          </a:lstStyle>
          <a:p>
            <a:pPr lvl="0"/>
            <a:r>
              <a:rPr lang="fr-FR" dirty="0"/>
              <a:t>DATE </a:t>
            </a:r>
          </a:p>
        </p:txBody>
      </p:sp>
      <p:sp>
        <p:nvSpPr>
          <p:cNvPr id="24" name="Espace réservé du texte 23">
            <a:extLst>
              <a:ext uri="{FF2B5EF4-FFF2-40B4-BE49-F238E27FC236}">
                <a16:creationId xmlns:a16="http://schemas.microsoft.com/office/drawing/2014/main" id="{F231D42E-1724-B4D8-93EB-519EEA6E3950}"/>
              </a:ext>
            </a:extLst>
          </p:cNvPr>
          <p:cNvSpPr>
            <a:spLocks noGrp="1"/>
          </p:cNvSpPr>
          <p:nvPr>
            <p:ph type="body" sz="quarter" idx="21" hasCustomPrompt="1"/>
          </p:nvPr>
        </p:nvSpPr>
        <p:spPr>
          <a:xfrm>
            <a:off x="4291429" y="1300761"/>
            <a:ext cx="2226164" cy="383896"/>
          </a:xfrm>
        </p:spPr>
        <p:txBody>
          <a:bodyPr>
            <a:normAutofit/>
          </a:bodyPr>
          <a:lstStyle>
            <a:lvl1pPr marL="0" indent="0">
              <a:buNone/>
              <a:defRPr sz="2000" b="1">
                <a:latin typeface="Arial" panose="020B0604020202020204" pitchFamily="34" charset="0"/>
                <a:cs typeface="Arial" panose="020B0604020202020204" pitchFamily="34" charset="0"/>
              </a:defRPr>
            </a:lvl1pPr>
          </a:lstStyle>
          <a:p>
            <a:pPr lvl="0"/>
            <a:r>
              <a:rPr lang="fr-FR" dirty="0"/>
              <a:t>DATE </a:t>
            </a:r>
          </a:p>
        </p:txBody>
      </p:sp>
      <p:sp>
        <p:nvSpPr>
          <p:cNvPr id="70" name="Espace réservé du texte 23">
            <a:extLst>
              <a:ext uri="{FF2B5EF4-FFF2-40B4-BE49-F238E27FC236}">
                <a16:creationId xmlns:a16="http://schemas.microsoft.com/office/drawing/2014/main" id="{19C5B605-6B45-7143-B659-F64E62434D1A}"/>
              </a:ext>
            </a:extLst>
          </p:cNvPr>
          <p:cNvSpPr>
            <a:spLocks noGrp="1"/>
          </p:cNvSpPr>
          <p:nvPr>
            <p:ph type="body" sz="quarter" idx="22" hasCustomPrompt="1"/>
          </p:nvPr>
        </p:nvSpPr>
        <p:spPr>
          <a:xfrm>
            <a:off x="4291429" y="1728344"/>
            <a:ext cx="2186474" cy="414577"/>
          </a:xfrm>
        </p:spPr>
        <p:txBody>
          <a:bodyPr>
            <a:normAutofit/>
          </a:bodyPr>
          <a:lstStyle>
            <a:lvl1pPr marL="0" indent="0">
              <a:buNone/>
              <a:defRPr sz="1800" b="0">
                <a:solidFill>
                  <a:schemeClr val="tx1"/>
                </a:solidFill>
                <a:latin typeface="Arial" panose="020B0604020202020204" pitchFamily="34" charset="0"/>
                <a:cs typeface="Arial" panose="020B0604020202020204" pitchFamily="34" charset="0"/>
              </a:defRPr>
            </a:lvl1pPr>
          </a:lstStyle>
          <a:p>
            <a:pPr lvl="0"/>
            <a:r>
              <a:rPr lang="fr-FR" dirty="0"/>
              <a:t>Description </a:t>
            </a:r>
          </a:p>
        </p:txBody>
      </p:sp>
      <p:sp>
        <p:nvSpPr>
          <p:cNvPr id="71" name="Espace réservé du texte 23">
            <a:extLst>
              <a:ext uri="{FF2B5EF4-FFF2-40B4-BE49-F238E27FC236}">
                <a16:creationId xmlns:a16="http://schemas.microsoft.com/office/drawing/2014/main" id="{CC62F7C9-C575-248D-3B18-27BE8B881C14}"/>
              </a:ext>
            </a:extLst>
          </p:cNvPr>
          <p:cNvSpPr>
            <a:spLocks noGrp="1"/>
          </p:cNvSpPr>
          <p:nvPr>
            <p:ph type="body" sz="quarter" idx="23" hasCustomPrompt="1"/>
          </p:nvPr>
        </p:nvSpPr>
        <p:spPr>
          <a:xfrm>
            <a:off x="4302942" y="2824409"/>
            <a:ext cx="2226159" cy="383896"/>
          </a:xfrm>
        </p:spPr>
        <p:txBody>
          <a:bodyPr>
            <a:normAutofit/>
          </a:bodyPr>
          <a:lstStyle>
            <a:lvl1pPr marL="0" indent="0">
              <a:buNone/>
              <a:defRPr sz="1800" b="0">
                <a:solidFill>
                  <a:schemeClr val="tx1"/>
                </a:solidFill>
                <a:latin typeface="Arial" panose="020B0604020202020204" pitchFamily="34" charset="0"/>
                <a:cs typeface="Arial" panose="020B0604020202020204" pitchFamily="34" charset="0"/>
              </a:defRPr>
            </a:lvl1pPr>
          </a:lstStyle>
          <a:p>
            <a:pPr lvl="0"/>
            <a:r>
              <a:rPr lang="fr-FR" dirty="0"/>
              <a:t>Description </a:t>
            </a:r>
          </a:p>
        </p:txBody>
      </p:sp>
      <p:sp>
        <p:nvSpPr>
          <p:cNvPr id="72" name="Espace réservé du texte 23">
            <a:extLst>
              <a:ext uri="{FF2B5EF4-FFF2-40B4-BE49-F238E27FC236}">
                <a16:creationId xmlns:a16="http://schemas.microsoft.com/office/drawing/2014/main" id="{E357F211-C0FA-5227-3BD0-2D71FA155E2E}"/>
              </a:ext>
            </a:extLst>
          </p:cNvPr>
          <p:cNvSpPr>
            <a:spLocks noGrp="1"/>
          </p:cNvSpPr>
          <p:nvPr>
            <p:ph type="body" sz="quarter" idx="24" hasCustomPrompt="1"/>
          </p:nvPr>
        </p:nvSpPr>
        <p:spPr>
          <a:xfrm>
            <a:off x="4291429" y="4007252"/>
            <a:ext cx="2186474" cy="414577"/>
          </a:xfrm>
        </p:spPr>
        <p:txBody>
          <a:bodyPr>
            <a:normAutofit/>
          </a:bodyPr>
          <a:lstStyle>
            <a:lvl1pPr marL="0" indent="0">
              <a:buNone/>
              <a:defRPr sz="1800" b="0">
                <a:solidFill>
                  <a:schemeClr val="tx1"/>
                </a:solidFill>
                <a:latin typeface="Arial" panose="020B0604020202020204" pitchFamily="34" charset="0"/>
                <a:cs typeface="Arial" panose="020B0604020202020204" pitchFamily="34" charset="0"/>
              </a:defRPr>
            </a:lvl1pPr>
          </a:lstStyle>
          <a:p>
            <a:pPr lvl="0"/>
            <a:r>
              <a:rPr lang="fr-FR" dirty="0"/>
              <a:t>Description </a:t>
            </a:r>
          </a:p>
        </p:txBody>
      </p:sp>
      <p:sp>
        <p:nvSpPr>
          <p:cNvPr id="73" name="Espace réservé du texte 23">
            <a:extLst>
              <a:ext uri="{FF2B5EF4-FFF2-40B4-BE49-F238E27FC236}">
                <a16:creationId xmlns:a16="http://schemas.microsoft.com/office/drawing/2014/main" id="{94AF25E2-9F15-FCEF-677D-F3EA505697D8}"/>
              </a:ext>
            </a:extLst>
          </p:cNvPr>
          <p:cNvSpPr>
            <a:spLocks noGrp="1"/>
          </p:cNvSpPr>
          <p:nvPr>
            <p:ph type="body" sz="quarter" idx="25" hasCustomPrompt="1"/>
          </p:nvPr>
        </p:nvSpPr>
        <p:spPr>
          <a:xfrm>
            <a:off x="4302943" y="4757843"/>
            <a:ext cx="2186474" cy="414577"/>
          </a:xfrm>
        </p:spPr>
        <p:txBody>
          <a:bodyPr>
            <a:normAutofit/>
          </a:bodyPr>
          <a:lstStyle>
            <a:lvl1pPr marL="0" indent="0">
              <a:buNone/>
              <a:defRPr sz="2000" b="1">
                <a:latin typeface="Arial" panose="020B0604020202020204" pitchFamily="34" charset="0"/>
                <a:cs typeface="Arial" panose="020B0604020202020204" pitchFamily="34" charset="0"/>
              </a:defRPr>
            </a:lvl1pPr>
          </a:lstStyle>
          <a:p>
            <a:pPr lvl="0"/>
            <a:r>
              <a:rPr lang="fr-FR" dirty="0"/>
              <a:t>DATE </a:t>
            </a:r>
          </a:p>
        </p:txBody>
      </p:sp>
      <p:sp>
        <p:nvSpPr>
          <p:cNvPr id="74" name="Espace réservé du texte 23">
            <a:extLst>
              <a:ext uri="{FF2B5EF4-FFF2-40B4-BE49-F238E27FC236}">
                <a16:creationId xmlns:a16="http://schemas.microsoft.com/office/drawing/2014/main" id="{7601E702-538E-9C74-47EA-E7CE54BB53E5}"/>
              </a:ext>
            </a:extLst>
          </p:cNvPr>
          <p:cNvSpPr>
            <a:spLocks noGrp="1"/>
          </p:cNvSpPr>
          <p:nvPr>
            <p:ph type="body" sz="quarter" idx="26" hasCustomPrompt="1"/>
          </p:nvPr>
        </p:nvSpPr>
        <p:spPr>
          <a:xfrm>
            <a:off x="4291429" y="3561994"/>
            <a:ext cx="2186474" cy="414577"/>
          </a:xfrm>
        </p:spPr>
        <p:txBody>
          <a:bodyPr>
            <a:normAutofit/>
          </a:bodyPr>
          <a:lstStyle>
            <a:lvl1pPr marL="0" indent="0">
              <a:buNone/>
              <a:defRPr sz="2000" b="1">
                <a:latin typeface="Arial" panose="020B0604020202020204" pitchFamily="34" charset="0"/>
                <a:cs typeface="Arial" panose="020B0604020202020204" pitchFamily="34" charset="0"/>
              </a:defRPr>
            </a:lvl1pPr>
          </a:lstStyle>
          <a:p>
            <a:pPr lvl="0"/>
            <a:r>
              <a:rPr lang="fr-FR" dirty="0"/>
              <a:t>DATE </a:t>
            </a:r>
          </a:p>
        </p:txBody>
      </p:sp>
      <p:sp>
        <p:nvSpPr>
          <p:cNvPr id="75" name="Espace réservé du texte 23">
            <a:extLst>
              <a:ext uri="{FF2B5EF4-FFF2-40B4-BE49-F238E27FC236}">
                <a16:creationId xmlns:a16="http://schemas.microsoft.com/office/drawing/2014/main" id="{5C8508B5-A0AC-99BF-2C08-59E580E717ED}"/>
              </a:ext>
            </a:extLst>
          </p:cNvPr>
          <p:cNvSpPr>
            <a:spLocks noGrp="1"/>
          </p:cNvSpPr>
          <p:nvPr>
            <p:ph type="body" sz="quarter" idx="27" hasCustomPrompt="1"/>
          </p:nvPr>
        </p:nvSpPr>
        <p:spPr>
          <a:xfrm>
            <a:off x="4302943" y="5203101"/>
            <a:ext cx="2186474" cy="414577"/>
          </a:xfrm>
        </p:spPr>
        <p:txBody>
          <a:bodyPr>
            <a:normAutofit/>
          </a:bodyPr>
          <a:lstStyle>
            <a:lvl1pPr marL="0" indent="0">
              <a:buNone/>
              <a:defRPr sz="1800" b="0">
                <a:solidFill>
                  <a:schemeClr val="tx1"/>
                </a:solidFill>
                <a:latin typeface="Arial" panose="020B0604020202020204" pitchFamily="34" charset="0"/>
                <a:cs typeface="Arial" panose="020B0604020202020204" pitchFamily="34" charset="0"/>
              </a:defRPr>
            </a:lvl1pPr>
          </a:lstStyle>
          <a:p>
            <a:pPr lvl="0"/>
            <a:r>
              <a:rPr lang="fr-FR" dirty="0"/>
              <a:t>Description </a:t>
            </a:r>
          </a:p>
        </p:txBody>
      </p:sp>
    </p:spTree>
    <p:extLst>
      <p:ext uri="{BB962C8B-B14F-4D97-AF65-F5344CB8AC3E}">
        <p14:creationId xmlns:p14="http://schemas.microsoft.com/office/powerpoint/2010/main" val="299987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541A713-83CB-4C58-93C7-F78F1A5E152B}"/>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3" name="Espace réservé du pied de page 2">
            <a:extLst>
              <a:ext uri="{FF2B5EF4-FFF2-40B4-BE49-F238E27FC236}">
                <a16:creationId xmlns:a16="http://schemas.microsoft.com/office/drawing/2014/main" id="{82C4C67E-C1CA-4CFD-B21C-6036D6C136A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B8B59A2-02EA-40D1-8C59-6A1509AB31C8}"/>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35606297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de partie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8CA74-7B86-7556-3A18-E3833051028A}"/>
              </a:ext>
            </a:extLst>
          </p:cNvPr>
          <p:cNvSpPr>
            <a:spLocks noGrp="1"/>
          </p:cNvSpPr>
          <p:nvPr>
            <p:ph type="title" hasCustomPrompt="1"/>
          </p:nvPr>
        </p:nvSpPr>
        <p:spPr>
          <a:xfrm>
            <a:off x="2362200" y="2299029"/>
            <a:ext cx="6519041" cy="1325563"/>
          </a:xfrm>
        </p:spPr>
        <p:txBody>
          <a:bodyPr/>
          <a:lstStyle>
            <a:lvl1pPr>
              <a:defRPr>
                <a:latin typeface="Arial" panose="020B0604020202020204" pitchFamily="34" charset="0"/>
                <a:cs typeface="Arial" panose="020B0604020202020204" pitchFamily="34" charset="0"/>
              </a:defRPr>
            </a:lvl1pPr>
          </a:lstStyle>
          <a:p>
            <a:r>
              <a:rPr lang="fr-FR" dirty="0"/>
              <a:t>Titre de chapitre</a:t>
            </a:r>
          </a:p>
        </p:txBody>
      </p:sp>
      <p:sp>
        <p:nvSpPr>
          <p:cNvPr id="3" name="Espace réservé du numéro de diapositive 2">
            <a:extLst>
              <a:ext uri="{FF2B5EF4-FFF2-40B4-BE49-F238E27FC236}">
                <a16:creationId xmlns:a16="http://schemas.microsoft.com/office/drawing/2014/main" id="{C00D4165-FB04-52FC-30DC-9E6EB6524F7E}"/>
              </a:ext>
            </a:extLst>
          </p:cNvPr>
          <p:cNvSpPr>
            <a:spLocks noGrp="1"/>
          </p:cNvSpPr>
          <p:nvPr>
            <p:ph type="sldNum" sz="quarter" idx="10"/>
          </p:nvPr>
        </p:nvSpPr>
        <p:spPr>
          <a:xfrm rot="5400000">
            <a:off x="11242129" y="5944271"/>
            <a:ext cx="1166651" cy="359970"/>
          </a:xfrm>
          <a:prstGeom prst="rect">
            <a:avLst/>
          </a:prstGeom>
        </p:spPr>
        <p:txBody>
          <a:bodyPr/>
          <a:lstStyle>
            <a:lvl1pPr>
              <a:defRPr>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grpSp>
        <p:nvGrpSpPr>
          <p:cNvPr id="5" name="Groupe 4">
            <a:extLst>
              <a:ext uri="{FF2B5EF4-FFF2-40B4-BE49-F238E27FC236}">
                <a16:creationId xmlns:a16="http://schemas.microsoft.com/office/drawing/2014/main" id="{A9BE1E1D-6982-B3D5-9822-A1693BFE867D}"/>
              </a:ext>
            </a:extLst>
          </p:cNvPr>
          <p:cNvGrpSpPr/>
          <p:nvPr userDrawn="1"/>
        </p:nvGrpSpPr>
        <p:grpSpPr>
          <a:xfrm>
            <a:off x="2057400" y="2109661"/>
            <a:ext cx="7136524" cy="1959147"/>
            <a:chOff x="2090243" y="1657715"/>
            <a:chExt cx="8437183" cy="1959147"/>
          </a:xfrm>
        </p:grpSpPr>
        <p:sp>
          <p:nvSpPr>
            <p:cNvPr id="6" name="Cadre 5">
              <a:extLst>
                <a:ext uri="{FF2B5EF4-FFF2-40B4-BE49-F238E27FC236}">
                  <a16:creationId xmlns:a16="http://schemas.microsoft.com/office/drawing/2014/main" id="{3493D69A-9113-3BA9-F03C-7582D334ACE8}"/>
                </a:ext>
              </a:extLst>
            </p:cNvPr>
            <p:cNvSpPr/>
            <p:nvPr userDrawn="1"/>
          </p:nvSpPr>
          <p:spPr>
            <a:xfrm>
              <a:off x="2253154" y="1657715"/>
              <a:ext cx="8246680" cy="1891862"/>
            </a:xfrm>
            <a:prstGeom prst="frame">
              <a:avLst>
                <a:gd name="adj1" fmla="val 2500"/>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2AFC08D-9EAE-4094-9342-76F9F8F81497}"/>
                </a:ext>
              </a:extLst>
            </p:cNvPr>
            <p:cNvSpPr/>
            <p:nvPr userDrawn="1"/>
          </p:nvSpPr>
          <p:spPr>
            <a:xfrm rot="5400000">
              <a:off x="6317196" y="-593367"/>
              <a:ext cx="173781" cy="8246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8CAEF70-8591-3740-2E5E-FD6B47A1CF9E}"/>
                </a:ext>
              </a:extLst>
            </p:cNvPr>
            <p:cNvSpPr/>
            <p:nvPr userDrawn="1"/>
          </p:nvSpPr>
          <p:spPr>
            <a:xfrm>
              <a:off x="2090243" y="1657716"/>
              <a:ext cx="291661" cy="1959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sp>
        <p:nvSpPr>
          <p:cNvPr id="4" name="Espace réservé du pied de page 3">
            <a:extLst>
              <a:ext uri="{FF2B5EF4-FFF2-40B4-BE49-F238E27FC236}">
                <a16:creationId xmlns:a16="http://schemas.microsoft.com/office/drawing/2014/main" id="{92C1C61F-741A-CDE6-B6B7-7DBD3FDCF22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3251425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e + image ">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C0240E5-F56F-D75B-CBC0-95B8544891E8}"/>
              </a:ext>
            </a:extLst>
          </p:cNvPr>
          <p:cNvSpPr>
            <a:spLocks noGrp="1"/>
          </p:cNvSpPr>
          <p:nvPr>
            <p:ph type="title" hasCustomPrompt="1"/>
          </p:nvPr>
        </p:nvSpPr>
        <p:spPr>
          <a:xfrm>
            <a:off x="987425" y="524252"/>
            <a:ext cx="10458904" cy="641764"/>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fr-FR" dirty="0"/>
              <a:t>Titre </a:t>
            </a:r>
          </a:p>
        </p:txBody>
      </p:sp>
      <p:sp>
        <p:nvSpPr>
          <p:cNvPr id="15" name="Espace réservé du texte 14">
            <a:extLst>
              <a:ext uri="{FF2B5EF4-FFF2-40B4-BE49-F238E27FC236}">
                <a16:creationId xmlns:a16="http://schemas.microsoft.com/office/drawing/2014/main" id="{1DB4F354-72D4-B3AD-CA4B-632DA37A8FF8}"/>
              </a:ext>
            </a:extLst>
          </p:cNvPr>
          <p:cNvSpPr>
            <a:spLocks noGrp="1"/>
          </p:cNvSpPr>
          <p:nvPr>
            <p:ph type="body" sz="quarter" idx="13"/>
          </p:nvPr>
        </p:nvSpPr>
        <p:spPr>
          <a:xfrm>
            <a:off x="987425" y="2060033"/>
            <a:ext cx="6391275" cy="345811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17" name="Espace réservé pour une image  16">
            <a:extLst>
              <a:ext uri="{FF2B5EF4-FFF2-40B4-BE49-F238E27FC236}">
                <a16:creationId xmlns:a16="http://schemas.microsoft.com/office/drawing/2014/main" id="{2E919AA0-5B53-0259-048F-4CD788D8AE17}"/>
              </a:ext>
            </a:extLst>
          </p:cNvPr>
          <p:cNvSpPr>
            <a:spLocks noGrp="1"/>
          </p:cNvSpPr>
          <p:nvPr>
            <p:ph type="pic" sz="quarter" idx="14"/>
          </p:nvPr>
        </p:nvSpPr>
        <p:spPr>
          <a:xfrm>
            <a:off x="8955088" y="1177159"/>
            <a:ext cx="2890837" cy="4582291"/>
          </a:xfrm>
          <a:prstGeom prst="rect">
            <a:avLst/>
          </a:prstGeom>
        </p:spPr>
        <p:txBody>
          <a:bodyPr/>
          <a:lstStyle>
            <a:lvl1pPr>
              <a:defRPr>
                <a:latin typeface="Arial" panose="020B0604020202020204" pitchFamily="34" charset="0"/>
                <a:cs typeface="Arial" panose="020B0604020202020204" pitchFamily="34" charset="0"/>
              </a:defRPr>
            </a:lvl1pPr>
          </a:lstStyle>
          <a:p>
            <a:endParaRPr lang="fr-FR"/>
          </a:p>
        </p:txBody>
      </p:sp>
      <p:sp>
        <p:nvSpPr>
          <p:cNvPr id="3" name="Espace réservé du numéro de diapositive 2">
            <a:extLst>
              <a:ext uri="{FF2B5EF4-FFF2-40B4-BE49-F238E27FC236}">
                <a16:creationId xmlns:a16="http://schemas.microsoft.com/office/drawing/2014/main" id="{E00F9DEA-57DC-09E6-A3F2-9E2A9BC37AA9}"/>
              </a:ext>
            </a:extLst>
          </p:cNvPr>
          <p:cNvSpPr>
            <a:spLocks noGrp="1"/>
          </p:cNvSpPr>
          <p:nvPr>
            <p:ph type="sldNum" sz="quarter" idx="16"/>
          </p:nvPr>
        </p:nvSpPr>
        <p:spPr>
          <a:xfrm rot="5400000">
            <a:off x="11249521" y="5974565"/>
            <a:ext cx="1024639" cy="437191"/>
          </a:xfrm>
          <a:prstGeom prst="rect">
            <a:avLst/>
          </a:prstGeom>
        </p:spPr>
        <p:txBody>
          <a:bodyPr/>
          <a:lstStyle>
            <a:lvl1pPr>
              <a:defRPr>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
        <p:nvSpPr>
          <p:cNvPr id="2" name="Espace réservé du pied de page 1">
            <a:extLst>
              <a:ext uri="{FF2B5EF4-FFF2-40B4-BE49-F238E27FC236}">
                <a16:creationId xmlns:a16="http://schemas.microsoft.com/office/drawing/2014/main" id="{E930A61D-986F-8FFF-420E-ABC155CABE32}"/>
              </a:ext>
            </a:extLst>
          </p:cNvPr>
          <p:cNvSpPr>
            <a:spLocks noGrp="1"/>
          </p:cNvSpPr>
          <p:nvPr>
            <p:ph type="ftr" sz="quarter" idx="17"/>
          </p:nvPr>
        </p:nvSpPr>
        <p:spPr/>
        <p:txBody>
          <a:bodyPr/>
          <a:lstStyle>
            <a:lvl1pPr>
              <a:defRPr>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825258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apositive de compara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DCC14D-34F5-4415-4130-76DFDB11BB74}"/>
              </a:ext>
            </a:extLst>
          </p:cNvPr>
          <p:cNvSpPr/>
          <p:nvPr userDrawn="1"/>
        </p:nvSpPr>
        <p:spPr>
          <a:xfrm>
            <a:off x="-1" y="0"/>
            <a:ext cx="6206355" cy="6858000"/>
          </a:xfrm>
          <a:prstGeom prst="rect">
            <a:avLst/>
          </a:prstGeom>
          <a:solidFill>
            <a:schemeClr val="accent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3B98C2D-E0DE-50F5-E6C8-F18CD01C5207}"/>
              </a:ext>
            </a:extLst>
          </p:cNvPr>
          <p:cNvSpPr/>
          <p:nvPr userDrawn="1"/>
        </p:nvSpPr>
        <p:spPr>
          <a:xfrm>
            <a:off x="893379" y="788275"/>
            <a:ext cx="4309242" cy="5465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035F423-1397-161E-E11F-20D93DFADD32}"/>
              </a:ext>
            </a:extLst>
          </p:cNvPr>
          <p:cNvSpPr/>
          <p:nvPr userDrawn="1"/>
        </p:nvSpPr>
        <p:spPr>
          <a:xfrm>
            <a:off x="7288925" y="882650"/>
            <a:ext cx="4139434" cy="5371006"/>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texte 2">
            <a:extLst>
              <a:ext uri="{FF2B5EF4-FFF2-40B4-BE49-F238E27FC236}">
                <a16:creationId xmlns:a16="http://schemas.microsoft.com/office/drawing/2014/main" id="{164233F2-FD27-AA7D-545C-F1D46A25EA6E}"/>
              </a:ext>
            </a:extLst>
          </p:cNvPr>
          <p:cNvSpPr>
            <a:spLocks noGrp="1"/>
          </p:cNvSpPr>
          <p:nvPr>
            <p:ph type="body" sz="quarter" idx="13"/>
          </p:nvPr>
        </p:nvSpPr>
        <p:spPr>
          <a:xfrm>
            <a:off x="998538" y="882650"/>
            <a:ext cx="4025900" cy="521811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u texte 4">
            <a:extLst>
              <a:ext uri="{FF2B5EF4-FFF2-40B4-BE49-F238E27FC236}">
                <a16:creationId xmlns:a16="http://schemas.microsoft.com/office/drawing/2014/main" id="{5B538371-4794-C937-E565-C8DCF96ED091}"/>
              </a:ext>
            </a:extLst>
          </p:cNvPr>
          <p:cNvSpPr>
            <a:spLocks noGrp="1"/>
          </p:cNvSpPr>
          <p:nvPr>
            <p:ph type="body" sz="quarter" idx="14"/>
          </p:nvPr>
        </p:nvSpPr>
        <p:spPr>
          <a:xfrm>
            <a:off x="7333812" y="1006611"/>
            <a:ext cx="4049659" cy="502870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u numéro de diapositive 3">
            <a:extLst>
              <a:ext uri="{FF2B5EF4-FFF2-40B4-BE49-F238E27FC236}">
                <a16:creationId xmlns:a16="http://schemas.microsoft.com/office/drawing/2014/main" id="{6066F5FF-AE4B-AFEB-C048-A4B6F4856531}"/>
              </a:ext>
            </a:extLst>
          </p:cNvPr>
          <p:cNvSpPr>
            <a:spLocks noGrp="1"/>
          </p:cNvSpPr>
          <p:nvPr>
            <p:ph type="sldNum" sz="quarter" idx="16"/>
          </p:nvPr>
        </p:nvSpPr>
        <p:spPr>
          <a:xfrm rot="5400000">
            <a:off x="11292918" y="5976666"/>
            <a:ext cx="1024640" cy="437191"/>
          </a:xfrm>
          <a:prstGeom prst="rect">
            <a:avLst/>
          </a:prstGeom>
        </p:spPr>
        <p:txBody>
          <a:bodyPr/>
          <a:lstStyle>
            <a:lvl1pPr>
              <a:defRPr sz="2400" b="1">
                <a:solidFill>
                  <a:schemeClr val="accent2"/>
                </a:solidFill>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Tree>
    <p:extLst>
      <p:ext uri="{BB962C8B-B14F-4D97-AF65-F5344CB8AC3E}">
        <p14:creationId xmlns:p14="http://schemas.microsoft.com/office/powerpoint/2010/main" val="31499618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e simple ">
    <p:spTree>
      <p:nvGrpSpPr>
        <p:cNvPr id="1" name=""/>
        <p:cNvGrpSpPr/>
        <p:nvPr/>
      </p:nvGrpSpPr>
      <p:grpSpPr>
        <a:xfrm>
          <a:off x="0" y="0"/>
          <a:ext cx="0" cy="0"/>
          <a:chOff x="0" y="0"/>
          <a:chExt cx="0" cy="0"/>
        </a:xfrm>
      </p:grpSpPr>
      <p:sp>
        <p:nvSpPr>
          <p:cNvPr id="13" name="Titre 6">
            <a:extLst>
              <a:ext uri="{FF2B5EF4-FFF2-40B4-BE49-F238E27FC236}">
                <a16:creationId xmlns:a16="http://schemas.microsoft.com/office/drawing/2014/main" id="{980623C1-0A55-0F5D-611A-A9BEA76FF17E}"/>
              </a:ext>
            </a:extLst>
          </p:cNvPr>
          <p:cNvSpPr>
            <a:spLocks noGrp="1"/>
          </p:cNvSpPr>
          <p:nvPr>
            <p:ph type="title" hasCustomPrompt="1"/>
          </p:nvPr>
        </p:nvSpPr>
        <p:spPr>
          <a:xfrm>
            <a:off x="1158764" y="472651"/>
            <a:ext cx="10336550" cy="673291"/>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fr-FR" dirty="0"/>
              <a:t>Titre </a:t>
            </a:r>
          </a:p>
        </p:txBody>
      </p:sp>
      <p:sp>
        <p:nvSpPr>
          <p:cNvPr id="2" name="Espace réservé du numéro de diapositive 1">
            <a:extLst>
              <a:ext uri="{FF2B5EF4-FFF2-40B4-BE49-F238E27FC236}">
                <a16:creationId xmlns:a16="http://schemas.microsoft.com/office/drawing/2014/main" id="{BC5DE8F0-4C91-17AC-62C3-8AE156693253}"/>
              </a:ext>
            </a:extLst>
          </p:cNvPr>
          <p:cNvSpPr>
            <a:spLocks noGrp="1"/>
          </p:cNvSpPr>
          <p:nvPr>
            <p:ph type="sldNum" sz="quarter" idx="12"/>
          </p:nvPr>
        </p:nvSpPr>
        <p:spPr>
          <a:xfrm rot="5400000">
            <a:off x="11282409" y="5976666"/>
            <a:ext cx="1024640" cy="437191"/>
          </a:xfrm>
          <a:prstGeom prst="rect">
            <a:avLst/>
          </a:prstGeom>
        </p:spPr>
        <p:txBody>
          <a:bodyPr/>
          <a:lstStyle>
            <a:lvl1pPr>
              <a:defRPr>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
        <p:nvSpPr>
          <p:cNvPr id="3" name="Espace réservé du pied de page 2">
            <a:extLst>
              <a:ext uri="{FF2B5EF4-FFF2-40B4-BE49-F238E27FC236}">
                <a16:creationId xmlns:a16="http://schemas.microsoft.com/office/drawing/2014/main" id="{7134A8D7-FD6B-2C5B-A194-DAD1DE7DDA65}"/>
              </a:ext>
            </a:extLst>
          </p:cNvPr>
          <p:cNvSpPr>
            <a:spLocks noGrp="1"/>
          </p:cNvSpPr>
          <p:nvPr>
            <p:ph type="ftr" sz="quarter" idx="13"/>
          </p:nvPr>
        </p:nvSpPr>
        <p:spPr/>
        <p:txBody>
          <a:bodyPr/>
          <a:lstStyle>
            <a:lvl1pPr>
              <a:defRPr>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4024277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092260F-EEF2-68FD-5EEB-D95E502BFB23}"/>
              </a:ext>
            </a:extLst>
          </p:cNvPr>
          <p:cNvSpPr>
            <a:spLocks noGrp="1"/>
          </p:cNvSpPr>
          <p:nvPr>
            <p:ph type="body" sz="quarter" idx="13"/>
          </p:nvPr>
        </p:nvSpPr>
        <p:spPr>
          <a:xfrm>
            <a:off x="986523" y="2104999"/>
            <a:ext cx="10816540" cy="358142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8">
            <a:extLst>
              <a:ext uri="{FF2B5EF4-FFF2-40B4-BE49-F238E27FC236}">
                <a16:creationId xmlns:a16="http://schemas.microsoft.com/office/drawing/2014/main" id="{9075B481-97FF-7593-727F-6779DDC57E2F}"/>
              </a:ext>
            </a:extLst>
          </p:cNvPr>
          <p:cNvSpPr>
            <a:spLocks noGrp="1"/>
          </p:cNvSpPr>
          <p:nvPr>
            <p:ph type="title" hasCustomPrompt="1"/>
          </p:nvPr>
        </p:nvSpPr>
        <p:spPr>
          <a:xfrm>
            <a:off x="986522" y="493877"/>
            <a:ext cx="10500627" cy="540245"/>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fr-FR" dirty="0"/>
              <a:t>Titre</a:t>
            </a:r>
          </a:p>
        </p:txBody>
      </p:sp>
      <p:sp>
        <p:nvSpPr>
          <p:cNvPr id="2" name="Espace réservé du numéro de diapositive 1">
            <a:extLst>
              <a:ext uri="{FF2B5EF4-FFF2-40B4-BE49-F238E27FC236}">
                <a16:creationId xmlns:a16="http://schemas.microsoft.com/office/drawing/2014/main" id="{E4CB4711-80FB-EA38-6B94-2F670538696B}"/>
              </a:ext>
            </a:extLst>
          </p:cNvPr>
          <p:cNvSpPr>
            <a:spLocks noGrp="1"/>
          </p:cNvSpPr>
          <p:nvPr>
            <p:ph type="sldNum" sz="quarter" idx="14"/>
          </p:nvPr>
        </p:nvSpPr>
        <p:spPr>
          <a:xfrm rot="5400000">
            <a:off x="11289400" y="5981492"/>
            <a:ext cx="1027325" cy="437191"/>
          </a:xfrm>
          <a:prstGeom prst="rect">
            <a:avLst/>
          </a:prstGeom>
        </p:spPr>
        <p:txBody>
          <a:bodyPr/>
          <a:lstStyle>
            <a:lvl1pPr>
              <a:defRPr>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
        <p:nvSpPr>
          <p:cNvPr id="3" name="Espace réservé du pied de page 2">
            <a:extLst>
              <a:ext uri="{FF2B5EF4-FFF2-40B4-BE49-F238E27FC236}">
                <a16:creationId xmlns:a16="http://schemas.microsoft.com/office/drawing/2014/main" id="{7340FBBC-69FE-5476-3F70-23A438BAC4D6}"/>
              </a:ext>
            </a:extLst>
          </p:cNvPr>
          <p:cNvSpPr>
            <a:spLocks noGrp="1"/>
          </p:cNvSpPr>
          <p:nvPr>
            <p:ph type="ftr" sz="quarter" idx="15"/>
          </p:nvPr>
        </p:nvSpPr>
        <p:spPr/>
        <p:txBody>
          <a:bodyPr/>
          <a:lstStyle>
            <a:lvl1pPr>
              <a:defRPr>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3795959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e + images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21093C-C374-20AB-A4E1-5B5DAAA775DD}"/>
              </a:ext>
            </a:extLst>
          </p:cNvPr>
          <p:cNvSpPr/>
          <p:nvPr userDrawn="1"/>
        </p:nvSpPr>
        <p:spPr>
          <a:xfrm>
            <a:off x="9902806" y="1968500"/>
            <a:ext cx="2073349" cy="3072809"/>
          </a:xfrm>
          <a:prstGeom prst="rect">
            <a:avLst/>
          </a:prstGeom>
          <a:solidFill>
            <a:schemeClr val="accent2">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1C4FEC6-E0B0-D389-7ABE-961714656A4F}"/>
              </a:ext>
            </a:extLst>
          </p:cNvPr>
          <p:cNvSpPr/>
          <p:nvPr userDrawn="1"/>
        </p:nvSpPr>
        <p:spPr>
          <a:xfrm>
            <a:off x="7168780" y="1751806"/>
            <a:ext cx="2073349" cy="3019303"/>
          </a:xfrm>
          <a:prstGeom prst="rect">
            <a:avLst/>
          </a:prstGeom>
          <a:solidFill>
            <a:schemeClr val="accent2">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0" name="Espace réservé pour une image  9">
            <a:extLst>
              <a:ext uri="{FF2B5EF4-FFF2-40B4-BE49-F238E27FC236}">
                <a16:creationId xmlns:a16="http://schemas.microsoft.com/office/drawing/2014/main" id="{4105F2B4-1614-3625-620E-8A074D1BD0EB}"/>
              </a:ext>
            </a:extLst>
          </p:cNvPr>
          <p:cNvSpPr>
            <a:spLocks noGrp="1"/>
          </p:cNvSpPr>
          <p:nvPr>
            <p:ph type="pic" sz="quarter" idx="13"/>
          </p:nvPr>
        </p:nvSpPr>
        <p:spPr>
          <a:xfrm>
            <a:off x="6953213" y="1968500"/>
            <a:ext cx="2073275" cy="2801938"/>
          </a:xfrm>
          <a:prstGeom prst="rect">
            <a:avLst/>
          </a:prstGeom>
        </p:spPr>
        <p:txBody>
          <a:bodyPr/>
          <a:lstStyle>
            <a:lvl1pPr>
              <a:defRPr>
                <a:latin typeface="Arial" panose="020B0604020202020204" pitchFamily="34" charset="0"/>
                <a:cs typeface="Arial" panose="020B0604020202020204" pitchFamily="34" charset="0"/>
              </a:defRPr>
            </a:lvl1pPr>
          </a:lstStyle>
          <a:p>
            <a:endParaRPr lang="fr-FR"/>
          </a:p>
        </p:txBody>
      </p:sp>
      <p:sp>
        <p:nvSpPr>
          <p:cNvPr id="11" name="Espace réservé pour une image  9">
            <a:extLst>
              <a:ext uri="{FF2B5EF4-FFF2-40B4-BE49-F238E27FC236}">
                <a16:creationId xmlns:a16="http://schemas.microsoft.com/office/drawing/2014/main" id="{D9E9917E-9991-7B45-35CF-BD5A92034289}"/>
              </a:ext>
            </a:extLst>
          </p:cNvPr>
          <p:cNvSpPr>
            <a:spLocks noGrp="1"/>
          </p:cNvSpPr>
          <p:nvPr>
            <p:ph type="pic" sz="quarter" idx="14"/>
          </p:nvPr>
        </p:nvSpPr>
        <p:spPr>
          <a:xfrm>
            <a:off x="9681534" y="1968500"/>
            <a:ext cx="2073275" cy="2801938"/>
          </a:xfrm>
          <a:prstGeom prst="rect">
            <a:avLst/>
          </a:prstGeom>
        </p:spPr>
        <p:txBody>
          <a:bodyPr/>
          <a:lstStyle>
            <a:lvl1pPr>
              <a:defRPr>
                <a:latin typeface="Arial" panose="020B0604020202020204" pitchFamily="34" charset="0"/>
                <a:cs typeface="Arial" panose="020B0604020202020204" pitchFamily="34" charset="0"/>
              </a:defRPr>
            </a:lvl1pPr>
          </a:lstStyle>
          <a:p>
            <a:endParaRPr lang="fr-FR"/>
          </a:p>
        </p:txBody>
      </p:sp>
      <p:sp>
        <p:nvSpPr>
          <p:cNvPr id="13" name="Titre 12">
            <a:extLst>
              <a:ext uri="{FF2B5EF4-FFF2-40B4-BE49-F238E27FC236}">
                <a16:creationId xmlns:a16="http://schemas.microsoft.com/office/drawing/2014/main" id="{708A0D11-D243-7388-B436-530206E4D640}"/>
              </a:ext>
            </a:extLst>
          </p:cNvPr>
          <p:cNvSpPr>
            <a:spLocks noGrp="1"/>
          </p:cNvSpPr>
          <p:nvPr>
            <p:ph type="title" hasCustomPrompt="1"/>
          </p:nvPr>
        </p:nvSpPr>
        <p:spPr>
          <a:xfrm>
            <a:off x="978775" y="459831"/>
            <a:ext cx="10492045" cy="591204"/>
          </a:xfrm>
          <a:prstGeom prst="rect">
            <a:avLst/>
          </a:prstGeom>
        </p:spPr>
        <p:txBody>
          <a:bodyPr/>
          <a:lstStyle>
            <a:lvl1pPr>
              <a:defRPr b="1">
                <a:solidFill>
                  <a:srgbClr val="4A2206"/>
                </a:solidFill>
                <a:latin typeface="Arial" panose="020B0604020202020204" pitchFamily="34" charset="0"/>
                <a:cs typeface="Arial" panose="020B0604020202020204" pitchFamily="34" charset="0"/>
              </a:defRPr>
            </a:lvl1pPr>
          </a:lstStyle>
          <a:p>
            <a:r>
              <a:rPr lang="fr-FR" dirty="0"/>
              <a:t>TITRE</a:t>
            </a:r>
          </a:p>
        </p:txBody>
      </p:sp>
      <p:sp>
        <p:nvSpPr>
          <p:cNvPr id="18" name="Espace réservé du texte 17">
            <a:extLst>
              <a:ext uri="{FF2B5EF4-FFF2-40B4-BE49-F238E27FC236}">
                <a16:creationId xmlns:a16="http://schemas.microsoft.com/office/drawing/2014/main" id="{E361E3C6-09E0-1E3A-121B-5534A484C6A8}"/>
              </a:ext>
            </a:extLst>
          </p:cNvPr>
          <p:cNvSpPr>
            <a:spLocks noGrp="1"/>
          </p:cNvSpPr>
          <p:nvPr>
            <p:ph type="body" sz="quarter" idx="15"/>
          </p:nvPr>
        </p:nvSpPr>
        <p:spPr>
          <a:xfrm>
            <a:off x="989770" y="1751806"/>
            <a:ext cx="4902107" cy="3811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numéro de diapositive 1">
            <a:extLst>
              <a:ext uri="{FF2B5EF4-FFF2-40B4-BE49-F238E27FC236}">
                <a16:creationId xmlns:a16="http://schemas.microsoft.com/office/drawing/2014/main" id="{EE1D0161-567B-A0AA-3CF7-3BD4632B5C3B}"/>
              </a:ext>
            </a:extLst>
          </p:cNvPr>
          <p:cNvSpPr>
            <a:spLocks noGrp="1"/>
          </p:cNvSpPr>
          <p:nvPr>
            <p:ph type="sldNum" sz="quarter" idx="16"/>
          </p:nvPr>
        </p:nvSpPr>
        <p:spPr>
          <a:xfrm rot="5400000">
            <a:off x="11334193" y="5991375"/>
            <a:ext cx="1024640" cy="437191"/>
          </a:xfrm>
          <a:prstGeom prst="rect">
            <a:avLst/>
          </a:prstGeom>
        </p:spPr>
        <p:txBody>
          <a:bodyPr/>
          <a:lstStyle>
            <a:lvl1pPr>
              <a:defRPr>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
        <p:nvSpPr>
          <p:cNvPr id="3" name="Espace réservé du pied de page 2">
            <a:extLst>
              <a:ext uri="{FF2B5EF4-FFF2-40B4-BE49-F238E27FC236}">
                <a16:creationId xmlns:a16="http://schemas.microsoft.com/office/drawing/2014/main" id="{2E952D03-8EF4-14D0-0191-24A116CE380A}"/>
              </a:ext>
            </a:extLst>
          </p:cNvPr>
          <p:cNvSpPr>
            <a:spLocks noGrp="1"/>
          </p:cNvSpPr>
          <p:nvPr>
            <p:ph type="ftr" sz="quarter" idx="17"/>
          </p:nvPr>
        </p:nvSpPr>
        <p:spPr/>
        <p:txBody>
          <a:bodyPr/>
          <a:lstStyle>
            <a:lvl1pPr>
              <a:defRPr>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9846085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6A4F4-6888-C949-088E-FF057917771F}"/>
              </a:ext>
            </a:extLst>
          </p:cNvPr>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pour une image  2">
            <a:extLst>
              <a:ext uri="{FF2B5EF4-FFF2-40B4-BE49-F238E27FC236}">
                <a16:creationId xmlns:a16="http://schemas.microsoft.com/office/drawing/2014/main" id="{BEEB2E30-9232-1C52-7D52-F90E61A5CD4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278E805-98E4-2A49-DD18-D76B3ACF22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Espace réservé du numéro de diapositive 4">
            <a:extLst>
              <a:ext uri="{FF2B5EF4-FFF2-40B4-BE49-F238E27FC236}">
                <a16:creationId xmlns:a16="http://schemas.microsoft.com/office/drawing/2014/main" id="{7838ED20-0DDF-3BE1-C218-C017521BE488}"/>
              </a:ext>
            </a:extLst>
          </p:cNvPr>
          <p:cNvSpPr>
            <a:spLocks noGrp="1"/>
          </p:cNvSpPr>
          <p:nvPr>
            <p:ph type="sldNum" sz="quarter" idx="12"/>
          </p:nvPr>
        </p:nvSpPr>
        <p:spPr>
          <a:xfrm rot="5400000">
            <a:off x="11251543" y="5987873"/>
            <a:ext cx="1030014" cy="437191"/>
          </a:xfrm>
          <a:prstGeom prst="rect">
            <a:avLst/>
          </a:prstGeom>
        </p:spPr>
        <p:txBody>
          <a:bodyPr/>
          <a:lstStyle/>
          <a:p>
            <a:fld id="{53D7920E-6F05-4D63-BE95-6D0DAA5A6EC3}" type="slidenum">
              <a:rPr lang="fr-FR" smtClean="0"/>
              <a:pPr/>
              <a:t>‹N°›</a:t>
            </a:fld>
            <a:endParaRPr lang="fr-FR" dirty="0"/>
          </a:p>
        </p:txBody>
      </p:sp>
      <p:sp>
        <p:nvSpPr>
          <p:cNvPr id="6" name="Espace réservé du pied de page 5">
            <a:extLst>
              <a:ext uri="{FF2B5EF4-FFF2-40B4-BE49-F238E27FC236}">
                <a16:creationId xmlns:a16="http://schemas.microsoft.com/office/drawing/2014/main" id="{406A0991-6C78-3251-412B-E50B86672D8B}"/>
              </a:ext>
            </a:extLst>
          </p:cNvPr>
          <p:cNvSpPr>
            <a:spLocks noGrp="1"/>
          </p:cNvSpPr>
          <p:nvPr>
            <p:ph type="ftr" sz="quarter" idx="13"/>
          </p:nvPr>
        </p:nvSpPr>
        <p:spPr/>
        <p:txBody>
          <a:bodyPr/>
          <a:lstStyle/>
          <a:p>
            <a:endParaRPr lang="fr-FR" dirty="0"/>
          </a:p>
        </p:txBody>
      </p:sp>
    </p:spTree>
    <p:extLst>
      <p:ext uri="{BB962C8B-B14F-4D97-AF65-F5344CB8AC3E}">
        <p14:creationId xmlns:p14="http://schemas.microsoft.com/office/powerpoint/2010/main" val="2515540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emerciements ">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F3DCDD18-65EB-DE4C-96FF-87B394799B47}"/>
              </a:ext>
            </a:extLst>
          </p:cNvPr>
          <p:cNvSpPr txBox="1"/>
          <p:nvPr userDrawn="1"/>
        </p:nvSpPr>
        <p:spPr>
          <a:xfrm>
            <a:off x="2347438" y="1929111"/>
            <a:ext cx="7686000" cy="1324800"/>
          </a:xfrm>
          <a:prstGeom prst="rect">
            <a:avLst/>
          </a:prstGeom>
          <a:noFill/>
        </p:spPr>
        <p:txBody>
          <a:bodyPr wrap="square" rtlCol="0">
            <a:spAutoFit/>
          </a:bodyPr>
          <a:lstStyle/>
          <a:p>
            <a:pPr algn="ctr" defTabSz="914400" rtl="0" eaLnBrk="1" latinLnBrk="0" hangingPunct="1">
              <a:lnSpc>
                <a:spcPct val="90000"/>
              </a:lnSpc>
              <a:spcBef>
                <a:spcPct val="0"/>
              </a:spcBef>
              <a:buNone/>
            </a:pPr>
            <a:r>
              <a:rPr lang="fr-FR" sz="4400" b="1" kern="1200" noProof="0" dirty="0">
                <a:solidFill>
                  <a:schemeClr val="accent2"/>
                </a:solidFill>
                <a:effectLst/>
                <a:latin typeface="Arial" panose="020B0604020202020204" pitchFamily="34" charset="0"/>
                <a:ea typeface="+mj-ea"/>
                <a:cs typeface="Arial" panose="020B0604020202020204" pitchFamily="34" charset="0"/>
              </a:rPr>
              <a:t>Merci </a:t>
            </a:r>
            <a:br>
              <a:rPr lang="fr-FR" sz="4400" b="1" kern="1200" noProof="0" dirty="0">
                <a:solidFill>
                  <a:schemeClr val="accent2"/>
                </a:solidFill>
                <a:effectLst/>
                <a:latin typeface="Arial" panose="020B0604020202020204" pitchFamily="34" charset="0"/>
                <a:ea typeface="+mj-ea"/>
                <a:cs typeface="Arial" panose="020B0604020202020204" pitchFamily="34" charset="0"/>
              </a:rPr>
            </a:br>
            <a:r>
              <a:rPr lang="fr-FR" sz="4400" b="1" kern="1200" noProof="0" dirty="0">
                <a:solidFill>
                  <a:schemeClr val="accent2"/>
                </a:solidFill>
                <a:effectLst/>
                <a:latin typeface="Arial" panose="020B0604020202020204" pitchFamily="34" charset="0"/>
                <a:ea typeface="+mj-ea"/>
                <a:cs typeface="Arial" panose="020B0604020202020204" pitchFamily="34" charset="0"/>
              </a:rPr>
              <a:t>pour votre attention ! </a:t>
            </a:r>
            <a:endParaRPr lang="fr-FR" sz="4400" b="1" kern="1200" dirty="0">
              <a:solidFill>
                <a:schemeClr val="accent2"/>
              </a:solidFill>
              <a:effectLst/>
              <a:latin typeface="Arial" panose="020B0604020202020204" pitchFamily="34" charset="0"/>
              <a:ea typeface="+mj-ea"/>
              <a:cs typeface="Arial" panose="020B0604020202020204" pitchFamily="34" charset="0"/>
            </a:endParaRPr>
          </a:p>
        </p:txBody>
      </p:sp>
      <p:grpSp>
        <p:nvGrpSpPr>
          <p:cNvPr id="13" name="Groupe 12">
            <a:extLst>
              <a:ext uri="{FF2B5EF4-FFF2-40B4-BE49-F238E27FC236}">
                <a16:creationId xmlns:a16="http://schemas.microsoft.com/office/drawing/2014/main" id="{59B33766-F455-E4B3-2FFF-4CF73EDB279C}"/>
              </a:ext>
            </a:extLst>
          </p:cNvPr>
          <p:cNvGrpSpPr/>
          <p:nvPr userDrawn="1"/>
        </p:nvGrpSpPr>
        <p:grpSpPr>
          <a:xfrm>
            <a:off x="2090243" y="1657715"/>
            <a:ext cx="8437183" cy="1959147"/>
            <a:chOff x="2090243" y="1657715"/>
            <a:chExt cx="8437183" cy="1959147"/>
          </a:xfrm>
        </p:grpSpPr>
        <p:sp>
          <p:nvSpPr>
            <p:cNvPr id="5" name="Cadre 4">
              <a:extLst>
                <a:ext uri="{FF2B5EF4-FFF2-40B4-BE49-F238E27FC236}">
                  <a16:creationId xmlns:a16="http://schemas.microsoft.com/office/drawing/2014/main" id="{A0DA9AB7-C281-1E83-277B-65DA0D06FF97}"/>
                </a:ext>
              </a:extLst>
            </p:cNvPr>
            <p:cNvSpPr/>
            <p:nvPr userDrawn="1"/>
          </p:nvSpPr>
          <p:spPr>
            <a:xfrm>
              <a:off x="2253154" y="1657715"/>
              <a:ext cx="8246680" cy="1891862"/>
            </a:xfrm>
            <a:prstGeom prst="frame">
              <a:avLst>
                <a:gd name="adj1" fmla="val 2500"/>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3545C97-843D-BD73-D023-EE11B68E4179}"/>
                </a:ext>
              </a:extLst>
            </p:cNvPr>
            <p:cNvSpPr/>
            <p:nvPr userDrawn="1"/>
          </p:nvSpPr>
          <p:spPr>
            <a:xfrm rot="5400000">
              <a:off x="6317196" y="-593367"/>
              <a:ext cx="173781" cy="8246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6667A4A-C312-7D0D-4B6C-693F87BC389C}"/>
                </a:ext>
              </a:extLst>
            </p:cNvPr>
            <p:cNvSpPr/>
            <p:nvPr userDrawn="1"/>
          </p:nvSpPr>
          <p:spPr>
            <a:xfrm>
              <a:off x="2090243" y="1657716"/>
              <a:ext cx="291661" cy="1959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sp>
        <p:nvSpPr>
          <p:cNvPr id="10" name="ZoneTexte 9">
            <a:extLst>
              <a:ext uri="{FF2B5EF4-FFF2-40B4-BE49-F238E27FC236}">
                <a16:creationId xmlns:a16="http://schemas.microsoft.com/office/drawing/2014/main" id="{3B722632-3D0A-2BAE-6B4E-86B6DEBE6B2B}"/>
              </a:ext>
            </a:extLst>
          </p:cNvPr>
          <p:cNvSpPr txBox="1"/>
          <p:nvPr userDrawn="1"/>
        </p:nvSpPr>
        <p:spPr>
          <a:xfrm>
            <a:off x="2572407" y="3616862"/>
            <a:ext cx="7698827" cy="461665"/>
          </a:xfrm>
          <a:prstGeom prst="rect">
            <a:avLst/>
          </a:prstGeom>
          <a:noFill/>
        </p:spPr>
        <p:txBody>
          <a:bodyPr wrap="square" rtlCol="0">
            <a:spAutoFit/>
          </a:bodyPr>
          <a:lstStyle/>
          <a:p>
            <a:r>
              <a:rPr lang="fr-FR" sz="2400" b="1" dirty="0">
                <a:solidFill>
                  <a:srgbClr val="4A2206"/>
                </a:solidFill>
                <a:latin typeface="Arial" panose="020B0604020202020204" pitchFamily="34" charset="0"/>
                <a:cs typeface="Arial" panose="020B0604020202020204" pitchFamily="34" charset="0"/>
              </a:rPr>
              <a:t>Prochaine réunion : </a:t>
            </a:r>
          </a:p>
        </p:txBody>
      </p:sp>
      <p:pic>
        <p:nvPicPr>
          <p:cNvPr id="12" name="Image 11">
            <a:extLst>
              <a:ext uri="{FF2B5EF4-FFF2-40B4-BE49-F238E27FC236}">
                <a16:creationId xmlns:a16="http://schemas.microsoft.com/office/drawing/2014/main" id="{87CAF1AA-C9EA-2CF4-5568-24334B98F12E}"/>
              </a:ext>
            </a:extLst>
          </p:cNvPr>
          <p:cNvPicPr>
            <a:picLocks noChangeAspect="1"/>
          </p:cNvPicPr>
          <p:nvPr userDrawn="1"/>
        </p:nvPicPr>
        <p:blipFill rotWithShape="1">
          <a:blip r:embed="rId2"/>
          <a:srcRect t="29702" b="22136"/>
          <a:stretch/>
        </p:blipFill>
        <p:spPr>
          <a:xfrm>
            <a:off x="8594836" y="6245916"/>
            <a:ext cx="2195346" cy="461665"/>
          </a:xfrm>
          <a:prstGeom prst="rect">
            <a:avLst/>
          </a:prstGeom>
        </p:spPr>
      </p:pic>
      <p:sp>
        <p:nvSpPr>
          <p:cNvPr id="14" name="ZoneTexte 13">
            <a:extLst>
              <a:ext uri="{FF2B5EF4-FFF2-40B4-BE49-F238E27FC236}">
                <a16:creationId xmlns:a16="http://schemas.microsoft.com/office/drawing/2014/main" id="{7877F567-E7F1-ECED-D04D-7B1196D180FD}"/>
              </a:ext>
            </a:extLst>
          </p:cNvPr>
          <p:cNvSpPr txBox="1"/>
          <p:nvPr userDrawn="1"/>
        </p:nvSpPr>
        <p:spPr>
          <a:xfrm>
            <a:off x="8765632" y="5716965"/>
            <a:ext cx="2195346" cy="461665"/>
          </a:xfrm>
          <a:prstGeom prst="rect">
            <a:avLst/>
          </a:prstGeom>
          <a:noFill/>
        </p:spPr>
        <p:txBody>
          <a:bodyPr wrap="square" rtlCol="0">
            <a:spAutoFit/>
          </a:bodyPr>
          <a:lstStyle/>
          <a:p>
            <a:r>
              <a:rPr lang="fr-FR" sz="2400" dirty="0">
                <a:solidFill>
                  <a:schemeClr val="accent2">
                    <a:lumMod val="50000"/>
                  </a:schemeClr>
                </a:solidFill>
                <a:latin typeface="Arial" panose="020B0604020202020204" pitchFamily="34" charset="0"/>
                <a:cs typeface="Arial" panose="020B0604020202020204" pitchFamily="34" charset="0"/>
              </a:rPr>
              <a:t>https://cibe.fr</a:t>
            </a:r>
          </a:p>
        </p:txBody>
      </p:sp>
      <p:sp>
        <p:nvSpPr>
          <p:cNvPr id="8" name="Espace réservé du numéro de diapositive 7">
            <a:extLst>
              <a:ext uri="{FF2B5EF4-FFF2-40B4-BE49-F238E27FC236}">
                <a16:creationId xmlns:a16="http://schemas.microsoft.com/office/drawing/2014/main" id="{36C5D5E9-5F3E-53C1-CA6A-12C075920958}"/>
              </a:ext>
            </a:extLst>
          </p:cNvPr>
          <p:cNvSpPr>
            <a:spLocks noGrp="1"/>
          </p:cNvSpPr>
          <p:nvPr>
            <p:ph type="sldNum" sz="quarter" idx="12"/>
          </p:nvPr>
        </p:nvSpPr>
        <p:spPr>
          <a:xfrm rot="5400000">
            <a:off x="11355979" y="6010690"/>
            <a:ext cx="1024640" cy="437191"/>
          </a:xfrm>
          <a:prstGeom prst="rect">
            <a:avLst/>
          </a:prstGeom>
        </p:spPr>
        <p:txBody>
          <a:bodyPr/>
          <a:lstStyle>
            <a:lvl1pPr>
              <a:defRPr sz="2400" b="1">
                <a:solidFill>
                  <a:schemeClr val="accent2"/>
                </a:solidFill>
                <a:latin typeface="Arial" panose="020B0604020202020204" pitchFamily="34" charset="0"/>
                <a:cs typeface="Arial" panose="020B0604020202020204" pitchFamily="34" charset="0"/>
              </a:defRPr>
            </a:lvl1pPr>
          </a:lstStyle>
          <a:p>
            <a:fld id="{53D7920E-6F05-4D63-BE95-6D0DAA5A6EC3}" type="slidenum">
              <a:rPr lang="fr-FR" smtClean="0"/>
              <a:pPr/>
              <a:t>‹N°›</a:t>
            </a:fld>
            <a:endParaRPr lang="fr-FR" dirty="0"/>
          </a:p>
        </p:txBody>
      </p:sp>
      <p:sp>
        <p:nvSpPr>
          <p:cNvPr id="3" name="Espace réservé du pied de page 2">
            <a:extLst>
              <a:ext uri="{FF2B5EF4-FFF2-40B4-BE49-F238E27FC236}">
                <a16:creationId xmlns:a16="http://schemas.microsoft.com/office/drawing/2014/main" id="{38369F98-34F8-EBE3-20E1-E6203ED9567E}"/>
              </a:ext>
            </a:extLst>
          </p:cNvPr>
          <p:cNvSpPr>
            <a:spLocks noGrp="1"/>
          </p:cNvSpPr>
          <p:nvPr>
            <p:ph type="ftr" sz="quarter" idx="13"/>
          </p:nvPr>
        </p:nvSpPr>
        <p:spPr/>
        <p:txBody>
          <a:bodyPr/>
          <a:lstStyle>
            <a:lvl1pPr>
              <a:defRPr>
                <a:latin typeface="Arial" panose="020B0604020202020204" pitchFamily="34" charset="0"/>
                <a:cs typeface="Arial" panose="020B0604020202020204" pitchFamily="34" charset="0"/>
              </a:defRPr>
            </a:lvl1pPr>
          </a:lstStyle>
          <a:p>
            <a:endParaRPr lang="fr-FR" dirty="0"/>
          </a:p>
        </p:txBody>
      </p:sp>
      <p:sp>
        <p:nvSpPr>
          <p:cNvPr id="9" name="Espace réservé du texte 8">
            <a:extLst>
              <a:ext uri="{FF2B5EF4-FFF2-40B4-BE49-F238E27FC236}">
                <a16:creationId xmlns:a16="http://schemas.microsoft.com/office/drawing/2014/main" id="{B93BDD82-CC57-C674-1866-4F89144CFEF1}"/>
              </a:ext>
            </a:extLst>
          </p:cNvPr>
          <p:cNvSpPr>
            <a:spLocks noGrp="1"/>
          </p:cNvSpPr>
          <p:nvPr>
            <p:ph type="body" sz="quarter" idx="14" hasCustomPrompt="1"/>
          </p:nvPr>
        </p:nvSpPr>
        <p:spPr>
          <a:xfrm>
            <a:off x="5402701" y="3653350"/>
            <a:ext cx="4630737" cy="771525"/>
          </a:xfrm>
        </p:spPr>
        <p:txBody>
          <a:bodyPr/>
          <a:lstStyle>
            <a:lvl2pPr marL="457200" indent="0">
              <a:buNone/>
              <a:defRPr>
                <a:latin typeface="Arial" panose="020B0604020202020204" pitchFamily="34" charset="0"/>
                <a:cs typeface="Arial" panose="020B0604020202020204" pitchFamily="34" charset="0"/>
              </a:defRPr>
            </a:lvl2pPr>
          </a:lstStyle>
          <a:p>
            <a:pPr lvl="1"/>
            <a:r>
              <a:rPr lang="fr-FR" dirty="0"/>
              <a:t>Date de la réunion</a:t>
            </a:r>
          </a:p>
        </p:txBody>
      </p:sp>
    </p:spTree>
    <p:extLst>
      <p:ext uri="{BB962C8B-B14F-4D97-AF65-F5344CB8AC3E}">
        <p14:creationId xmlns:p14="http://schemas.microsoft.com/office/powerpoint/2010/main" val="493241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16:creationId xmlns:a16="http://schemas.microsoft.com/office/drawing/2014/main" id="{760D905C-843F-5F43-B483-17279ED4B893}"/>
              </a:ext>
            </a:extLst>
          </p:cNvPr>
          <p:cNvSpPr>
            <a:spLocks noGrp="1"/>
          </p:cNvSpPr>
          <p:nvPr>
            <p:ph type="dt" sz="half" idx="10"/>
          </p:nvPr>
        </p:nvSpPr>
        <p:spPr>
          <a:xfrm>
            <a:off x="838200" y="6356350"/>
            <a:ext cx="2743200" cy="365125"/>
          </a:xfrm>
          <a:prstGeom prst="rect">
            <a:avLst/>
          </a:prstGeom>
        </p:spPr>
        <p:txBody>
          <a:bodyPr/>
          <a:lstStyle>
            <a:lvl1pPr>
              <a:defRPr dirty="0"/>
            </a:lvl1pPr>
          </a:lstStyle>
          <a:p>
            <a:pPr>
              <a:defRPr/>
            </a:pPr>
            <a:endParaRPr lang="en-US"/>
          </a:p>
        </p:txBody>
      </p:sp>
      <p:sp>
        <p:nvSpPr>
          <p:cNvPr id="5" name="Footer Placeholder 4">
            <a:extLst>
              <a:ext uri="{FF2B5EF4-FFF2-40B4-BE49-F238E27FC236}">
                <a16:creationId xmlns:a16="http://schemas.microsoft.com/office/drawing/2014/main" id="{6AB16D04-EB3D-974F-8DA2-CCAFAE7C161E}"/>
              </a:ext>
            </a:extLst>
          </p:cNvPr>
          <p:cNvSpPr>
            <a:spLocks noGrp="1"/>
          </p:cNvSpPr>
          <p:nvPr>
            <p:ph type="ftr" sz="quarter" idx="11"/>
          </p:nvPr>
        </p:nvSpPr>
        <p:spPr/>
        <p:txBody>
          <a:bodyPr/>
          <a:lstStyle>
            <a:lvl1pPr>
              <a:defRPr dirty="0"/>
            </a:lvl1pPr>
          </a:lstStyle>
          <a:p>
            <a:pPr>
              <a:defRPr/>
            </a:pPr>
            <a:endParaRPr lang="fr-FR" dirty="0"/>
          </a:p>
        </p:txBody>
      </p:sp>
      <p:sp>
        <p:nvSpPr>
          <p:cNvPr id="6" name="Slide Number Placeholder 5">
            <a:extLst>
              <a:ext uri="{FF2B5EF4-FFF2-40B4-BE49-F238E27FC236}">
                <a16:creationId xmlns:a16="http://schemas.microsoft.com/office/drawing/2014/main" id="{100B3256-4E1F-1F46-9FD5-6F644DB40682}"/>
              </a:ext>
            </a:extLst>
          </p:cNvPr>
          <p:cNvSpPr>
            <a:spLocks noGrp="1"/>
          </p:cNvSpPr>
          <p:nvPr>
            <p:ph type="sldNum" sz="quarter" idx="12"/>
          </p:nvPr>
        </p:nvSpPr>
        <p:spPr/>
        <p:txBody>
          <a:bodyPr/>
          <a:lstStyle>
            <a:lvl1pPr>
              <a:defRPr/>
            </a:lvl1pPr>
          </a:lstStyle>
          <a:p>
            <a:pPr>
              <a:defRPr/>
            </a:pPr>
            <a:fld id="{28AA403F-8EC0-41DA-9BCB-93C9114DB03A}" type="slidenum">
              <a:rPr lang="fr-FR"/>
              <a:pPr>
                <a:defRPr/>
              </a:pPr>
              <a:t>‹N°›</a:t>
            </a:fld>
            <a:endParaRPr lang="fr-FR" dirty="0"/>
          </a:p>
        </p:txBody>
      </p:sp>
    </p:spTree>
    <p:extLst>
      <p:ext uri="{BB962C8B-B14F-4D97-AF65-F5344CB8AC3E}">
        <p14:creationId xmlns:p14="http://schemas.microsoft.com/office/powerpoint/2010/main" val="1563610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10840C-43F2-474D-A570-266112B1E9A2}"/>
              </a:ext>
            </a:extLst>
          </p:cNvPr>
          <p:cNvSpPr>
            <a:spLocks noGrp="1"/>
          </p:cNvSpPr>
          <p:nvPr>
            <p:ph type="ctrTitle"/>
          </p:nvPr>
        </p:nvSpPr>
        <p:spPr>
          <a:xfrm>
            <a:off x="0" y="1526115"/>
            <a:ext cx="12192000" cy="84603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normAutofit/>
          </a:bodyPr>
          <a:lstStyle>
            <a:lvl1pPr algn="ctr">
              <a:defRPr sz="4400"/>
            </a:lvl1pPr>
          </a:lstStyle>
          <a:p>
            <a:r>
              <a:rPr lang="fr-FR" dirty="0"/>
              <a:t>Modifiez le style du titre</a:t>
            </a:r>
          </a:p>
        </p:txBody>
      </p:sp>
      <p:pic>
        <p:nvPicPr>
          <p:cNvPr id="7" name="Picture 2" descr="D:\CBQ+\5.pilotage\gestion association CBQ+\logo\asso CBQ+.png">
            <a:extLst>
              <a:ext uri="{FF2B5EF4-FFF2-40B4-BE49-F238E27FC236}">
                <a16:creationId xmlns:a16="http://schemas.microsoft.com/office/drawing/2014/main" id="{35452C31-1E21-416C-9419-69EB5CAAD51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71185" y="-1"/>
            <a:ext cx="6274121" cy="1337587"/>
          </a:xfrm>
          <a:prstGeom prst="rect">
            <a:avLst/>
          </a:prstGeom>
          <a:noFill/>
        </p:spPr>
      </p:pic>
      <p:pic>
        <p:nvPicPr>
          <p:cNvPr id="8" name="Picture 16" descr="Afficher l'image d'origine">
            <a:extLst>
              <a:ext uri="{FF2B5EF4-FFF2-40B4-BE49-F238E27FC236}">
                <a16:creationId xmlns:a16="http://schemas.microsoft.com/office/drawing/2014/main" id="{6850739E-7383-4106-89C4-2794C2C6DF99}"/>
              </a:ext>
            </a:extLst>
          </p:cNvPr>
          <p:cNvPicPr>
            <a:picLocks noChangeAspect="1" noChangeArrowheads="1"/>
          </p:cNvPicPr>
          <p:nvPr userDrawn="1"/>
        </p:nvPicPr>
        <p:blipFill>
          <a:blip r:embed="rId3" cstate="print"/>
          <a:srcRect/>
          <a:stretch>
            <a:fillRect/>
          </a:stretch>
        </p:blipFill>
        <p:spPr bwMode="auto">
          <a:xfrm>
            <a:off x="91269" y="146793"/>
            <a:ext cx="1130347" cy="1044000"/>
          </a:xfrm>
          <a:prstGeom prst="rect">
            <a:avLst/>
          </a:prstGeom>
          <a:noFill/>
        </p:spPr>
      </p:pic>
      <p:pic>
        <p:nvPicPr>
          <p:cNvPr id="9" name="Picture 5" descr="C:\Users\matth\Desktop\CBQ+\14 PEFC-Qualisud\PEFC FRANCE\logo\logo vert réduit\pefc-logo.png">
            <a:extLst>
              <a:ext uri="{FF2B5EF4-FFF2-40B4-BE49-F238E27FC236}">
                <a16:creationId xmlns:a16="http://schemas.microsoft.com/office/drawing/2014/main" id="{6EB93B2F-9CAC-4264-9605-934AD5DED00F}"/>
              </a:ext>
            </a:extLst>
          </p:cNvPr>
          <p:cNvPicPr>
            <a:picLocks noChangeAspect="1" noChangeArrowheads="1"/>
          </p:cNvPicPr>
          <p:nvPr userDrawn="1"/>
        </p:nvPicPr>
        <p:blipFill>
          <a:blip r:embed="rId4" cstate="print"/>
          <a:srcRect/>
          <a:stretch>
            <a:fillRect/>
          </a:stretch>
        </p:blipFill>
        <p:spPr bwMode="auto">
          <a:xfrm>
            <a:off x="1348861" y="146793"/>
            <a:ext cx="801727" cy="1044000"/>
          </a:xfrm>
          <a:prstGeom prst="rect">
            <a:avLst/>
          </a:prstGeom>
          <a:noFill/>
        </p:spPr>
      </p:pic>
      <p:pic>
        <p:nvPicPr>
          <p:cNvPr id="11" name="Picture 3" descr="\\SERVEUR\Users\FIBOIS\Bois-Energie\Certification CBQ +\CBQ+\association CBQ+\logo\LOGO CBQ+-02.png">
            <a:extLst>
              <a:ext uri="{FF2B5EF4-FFF2-40B4-BE49-F238E27FC236}">
                <a16:creationId xmlns:a16="http://schemas.microsoft.com/office/drawing/2014/main" id="{ACE20CB0-72EB-41DD-A9CC-DE814C972E8D}"/>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2236972" y="146793"/>
            <a:ext cx="1113600" cy="1044000"/>
          </a:xfrm>
          <a:prstGeom prst="rect">
            <a:avLst/>
          </a:prstGeom>
          <a:noFill/>
        </p:spPr>
      </p:pic>
      <p:pic>
        <p:nvPicPr>
          <p:cNvPr id="13" name="Image 12">
            <a:extLst>
              <a:ext uri="{FF2B5EF4-FFF2-40B4-BE49-F238E27FC236}">
                <a16:creationId xmlns:a16="http://schemas.microsoft.com/office/drawing/2014/main" id="{CB722CE0-915E-4A2E-BD49-E588ECF8F114}"/>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2677166"/>
            <a:ext cx="12192000" cy="3450405"/>
          </a:xfrm>
          <a:prstGeom prst="rect">
            <a:avLst/>
          </a:prstGeom>
        </p:spPr>
      </p:pic>
    </p:spTree>
    <p:extLst>
      <p:ext uri="{BB962C8B-B14F-4D97-AF65-F5344CB8AC3E}">
        <p14:creationId xmlns:p14="http://schemas.microsoft.com/office/powerpoint/2010/main" val="263842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455E48-80C8-4D68-9E89-9C4AC0011F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C35210A-BBC3-4C4B-860C-872AF5F1CB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B7F9D9D-DBA5-4CD5-B26A-4B4E32C32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40AC37B-E58E-4BD5-A5C1-8B6838B82B0C}"/>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6" name="Espace réservé du pied de page 5">
            <a:extLst>
              <a:ext uri="{FF2B5EF4-FFF2-40B4-BE49-F238E27FC236}">
                <a16:creationId xmlns:a16="http://schemas.microsoft.com/office/drawing/2014/main" id="{97E20897-9FEF-41D7-AABE-AA8380A41F3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9D29C6-C053-4DEC-A1B6-C129377957C2}"/>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3929857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42A092-0A1C-4DD2-9225-B8A6F98DBAAB}"/>
              </a:ext>
            </a:extLst>
          </p:cNvPr>
          <p:cNvSpPr>
            <a:spLocks noGrp="1"/>
          </p:cNvSpPr>
          <p:nvPr>
            <p:ph type="title"/>
          </p:nvPr>
        </p:nvSpPr>
        <p:spPr>
          <a:xfrm>
            <a:off x="838200" y="0"/>
            <a:ext cx="11353800" cy="648000"/>
          </a:xfrm>
          <a:solidFill>
            <a:srgbClr val="EB7023"/>
          </a:solidFill>
        </p:spPr>
        <p:txBody>
          <a:bodyPr>
            <a:normAutofit/>
          </a:bodyPr>
          <a:lstStyle>
            <a:lvl1pPr algn="ctr">
              <a:defRPr sz="3200" b="1">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69ABFA10-133C-4140-AAE9-AF050544ADBA}"/>
              </a:ext>
            </a:extLst>
          </p:cNvPr>
          <p:cNvSpPr>
            <a:spLocks noGrp="1"/>
          </p:cNvSpPr>
          <p:nvPr>
            <p:ph idx="1"/>
          </p:nvPr>
        </p:nvSpPr>
        <p:spPr>
          <a:xfrm>
            <a:off x="838200" y="864526"/>
            <a:ext cx="10515600" cy="5312439"/>
          </a:xfrm>
        </p:spPr>
        <p:txBody>
          <a:bodyPr/>
          <a:lstStyle>
            <a:lvl1pPr>
              <a:lnSpc>
                <a:spcPct val="120000"/>
              </a:lnSpc>
              <a:defRPr>
                <a:latin typeface="Tahoma" panose="020B0604030504040204" pitchFamily="34" charset="0"/>
                <a:ea typeface="Tahoma" panose="020B0604030504040204" pitchFamily="34" charset="0"/>
                <a:cs typeface="Tahoma" panose="020B0604030504040204" pitchFamily="34" charset="0"/>
              </a:defRPr>
            </a:lvl1pPr>
            <a:lvl2pPr>
              <a:lnSpc>
                <a:spcPct val="120000"/>
              </a:lnSpc>
              <a:defRPr>
                <a:latin typeface="Tahoma" panose="020B0604030504040204" pitchFamily="34" charset="0"/>
                <a:ea typeface="Tahoma" panose="020B0604030504040204" pitchFamily="34" charset="0"/>
                <a:cs typeface="Tahoma" panose="020B0604030504040204" pitchFamily="34" charset="0"/>
              </a:defRPr>
            </a:lvl2pPr>
            <a:lvl3pPr>
              <a:lnSpc>
                <a:spcPct val="120000"/>
              </a:lnSpc>
              <a:defRPr>
                <a:latin typeface="Tahoma" panose="020B0604030504040204" pitchFamily="34" charset="0"/>
                <a:ea typeface="Tahoma" panose="020B0604030504040204" pitchFamily="34" charset="0"/>
                <a:cs typeface="Tahoma" panose="020B0604030504040204" pitchFamily="34" charset="0"/>
              </a:defRPr>
            </a:lvl3pPr>
            <a:lvl4pPr>
              <a:lnSpc>
                <a:spcPct val="120000"/>
              </a:lnSpc>
              <a:defRPr>
                <a:latin typeface="Tahoma" panose="020B0604030504040204" pitchFamily="34" charset="0"/>
                <a:ea typeface="Tahoma" panose="020B0604030504040204" pitchFamily="34" charset="0"/>
                <a:cs typeface="Tahoma" panose="020B0604030504040204" pitchFamily="34" charset="0"/>
              </a:defRPr>
            </a:lvl4pPr>
            <a:lvl5pPr>
              <a:lnSpc>
                <a:spcPct val="120000"/>
              </a:lnSpc>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A29CAACB-ACB8-425D-ADB7-D5694D2B2AAB}"/>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56122A6D-E48D-4C03-AE76-8BFF5FBF23EF}"/>
              </a:ext>
            </a:extLst>
          </p:cNvPr>
          <p:cNvSpPr>
            <a:spLocks noGrp="1"/>
          </p:cNvSpPr>
          <p:nvPr>
            <p:ph type="ftr" sz="quarter" idx="11"/>
          </p:nvPr>
        </p:nvSpPr>
        <p:spPr>
          <a:xfrm>
            <a:off x="3581400" y="6356352"/>
            <a:ext cx="6849533" cy="365125"/>
          </a:xfrm>
        </p:spPr>
        <p:txBody>
          <a:bodyPr/>
          <a:lstStyle/>
          <a:p>
            <a:r>
              <a:rPr lang="fr-FR" dirty="0"/>
              <a:t>Évènement – Date</a:t>
            </a:r>
          </a:p>
        </p:txBody>
      </p:sp>
      <p:sp>
        <p:nvSpPr>
          <p:cNvPr id="6" name="Espace réservé du numéro de diapositive 5">
            <a:extLst>
              <a:ext uri="{FF2B5EF4-FFF2-40B4-BE49-F238E27FC236}">
                <a16:creationId xmlns:a16="http://schemas.microsoft.com/office/drawing/2014/main" id="{BA942771-1BC1-4249-BD0E-C9CADEA8BBF6}"/>
              </a:ext>
            </a:extLst>
          </p:cNvPr>
          <p:cNvSpPr>
            <a:spLocks noGrp="1"/>
          </p:cNvSpPr>
          <p:nvPr>
            <p:ph type="sldNum" sz="quarter" idx="12"/>
          </p:nvPr>
        </p:nvSpPr>
        <p:spPr/>
        <p:txBody>
          <a:bodyPr/>
          <a:lstStyle/>
          <a:p>
            <a:fld id="{613D8EDF-7A13-4CA8-B875-3F6BBED23492}" type="slidenum">
              <a:rPr lang="fr-FR" smtClean="0"/>
              <a:t>‹N°›</a:t>
            </a:fld>
            <a:endParaRPr lang="fr-FR"/>
          </a:p>
        </p:txBody>
      </p:sp>
    </p:spTree>
    <p:extLst>
      <p:ext uri="{BB962C8B-B14F-4D97-AF65-F5344CB8AC3E}">
        <p14:creationId xmlns:p14="http://schemas.microsoft.com/office/powerpoint/2010/main" val="3642978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9F3E1A-A3CF-4208-8760-BCFC0840689F}"/>
              </a:ext>
            </a:extLst>
          </p:cNvPr>
          <p:cNvSpPr>
            <a:spLocks noGrp="1"/>
          </p:cNvSpPr>
          <p:nvPr>
            <p:ph type="title"/>
          </p:nvPr>
        </p:nvSpPr>
        <p:spPr>
          <a:xfrm>
            <a:off x="831851" y="1709740"/>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F473B53-FFED-4330-8623-1D2027B8AD2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584B547-FFCF-430A-BF7D-66722E30278A}"/>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1A535FCF-5F96-4050-B701-5019E80749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93859-7A53-4EAF-AA7A-DDEEF87E4946}"/>
              </a:ext>
            </a:extLst>
          </p:cNvPr>
          <p:cNvSpPr>
            <a:spLocks noGrp="1"/>
          </p:cNvSpPr>
          <p:nvPr>
            <p:ph type="sldNum" sz="quarter" idx="12"/>
          </p:nvPr>
        </p:nvSpPr>
        <p:spPr/>
        <p:txBody>
          <a:bodyPr/>
          <a:lstStyle/>
          <a:p>
            <a:fld id="{613D8EDF-7A13-4CA8-B875-3F6BBED23492}" type="slidenum">
              <a:rPr lang="fr-FR" smtClean="0"/>
              <a:t>‹N°›</a:t>
            </a:fld>
            <a:endParaRPr lang="fr-FR"/>
          </a:p>
        </p:txBody>
      </p:sp>
      <p:pic>
        <p:nvPicPr>
          <p:cNvPr id="7" name="Image 6">
            <a:extLst>
              <a:ext uri="{FF2B5EF4-FFF2-40B4-BE49-F238E27FC236}">
                <a16:creationId xmlns:a16="http://schemas.microsoft.com/office/drawing/2014/main" id="{52812CCD-2F2C-444F-A04A-1D1EAC507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30" y="14003"/>
            <a:ext cx="652800" cy="612000"/>
          </a:xfrm>
          <a:prstGeom prst="rect">
            <a:avLst/>
          </a:prstGeom>
        </p:spPr>
      </p:pic>
    </p:spTree>
    <p:extLst>
      <p:ext uri="{BB962C8B-B14F-4D97-AF65-F5344CB8AC3E}">
        <p14:creationId xmlns:p14="http://schemas.microsoft.com/office/powerpoint/2010/main" val="39739990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560FF2-F6C4-4859-A10F-84CD82871ED1}"/>
              </a:ext>
            </a:extLst>
          </p:cNvPr>
          <p:cNvSpPr>
            <a:spLocks noGrp="1"/>
          </p:cNvSpPr>
          <p:nvPr>
            <p:ph type="title"/>
          </p:nvPr>
        </p:nvSpPr>
        <p:spPr>
          <a:xfrm>
            <a:off x="838200" y="-10335"/>
            <a:ext cx="11353800" cy="648000"/>
          </a:xfrm>
          <a:solidFill>
            <a:srgbClr val="EB7023"/>
          </a:solidFill>
        </p:spPr>
        <p:txBody>
          <a:bodyPr/>
          <a:lstStyle/>
          <a:p>
            <a:r>
              <a:rPr lang="fr-FR"/>
              <a:t>Modifiez le style du titre</a:t>
            </a:r>
          </a:p>
        </p:txBody>
      </p:sp>
      <p:sp>
        <p:nvSpPr>
          <p:cNvPr id="3" name="Espace réservé du contenu 2">
            <a:extLst>
              <a:ext uri="{FF2B5EF4-FFF2-40B4-BE49-F238E27FC236}">
                <a16:creationId xmlns:a16="http://schemas.microsoft.com/office/drawing/2014/main" id="{0ACFC617-0968-44E4-8C52-7DB8D8BBE673}"/>
              </a:ext>
            </a:extLst>
          </p:cNvPr>
          <p:cNvSpPr>
            <a:spLocks noGrp="1"/>
          </p:cNvSpPr>
          <p:nvPr>
            <p:ph sz="half" idx="1"/>
          </p:nvPr>
        </p:nvSpPr>
        <p:spPr>
          <a:xfrm>
            <a:off x="838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CE10855-CDFD-47AA-BBED-3D5FC193E2CE}"/>
              </a:ext>
            </a:extLst>
          </p:cNvPr>
          <p:cNvSpPr>
            <a:spLocks noGrp="1"/>
          </p:cNvSpPr>
          <p:nvPr>
            <p:ph sz="half" idx="2"/>
          </p:nvPr>
        </p:nvSpPr>
        <p:spPr>
          <a:xfrm>
            <a:off x="6172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272F518-B4AF-45F6-A947-150D4F674744}"/>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6" name="Espace réservé du pied de page 5">
            <a:extLst>
              <a:ext uri="{FF2B5EF4-FFF2-40B4-BE49-F238E27FC236}">
                <a16:creationId xmlns:a16="http://schemas.microsoft.com/office/drawing/2014/main" id="{139883CA-2F3F-40A8-8F63-5EB62C8B89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489AC63-A4EE-4764-8B32-8A10A2C74600}"/>
              </a:ext>
            </a:extLst>
          </p:cNvPr>
          <p:cNvSpPr>
            <a:spLocks noGrp="1"/>
          </p:cNvSpPr>
          <p:nvPr>
            <p:ph type="sldNum" sz="quarter" idx="12"/>
          </p:nvPr>
        </p:nvSpPr>
        <p:spPr/>
        <p:txBody>
          <a:bodyPr/>
          <a:lstStyle/>
          <a:p>
            <a:fld id="{613D8EDF-7A13-4CA8-B875-3F6BBED23492}" type="slidenum">
              <a:rPr lang="fr-FR" smtClean="0"/>
              <a:t>‹N°›</a:t>
            </a:fld>
            <a:endParaRPr lang="fr-FR"/>
          </a:p>
        </p:txBody>
      </p:sp>
      <p:grpSp>
        <p:nvGrpSpPr>
          <p:cNvPr id="9" name="Groupe 8">
            <a:extLst>
              <a:ext uri="{FF2B5EF4-FFF2-40B4-BE49-F238E27FC236}">
                <a16:creationId xmlns:a16="http://schemas.microsoft.com/office/drawing/2014/main" id="{653A3609-B131-4D7D-9739-919D6D716C93}"/>
              </a:ext>
            </a:extLst>
          </p:cNvPr>
          <p:cNvGrpSpPr/>
          <p:nvPr userDrawn="1"/>
        </p:nvGrpSpPr>
        <p:grpSpPr>
          <a:xfrm>
            <a:off x="0" y="0"/>
            <a:ext cx="838200" cy="648000"/>
            <a:chOff x="0" y="0"/>
            <a:chExt cx="838200" cy="648000"/>
          </a:xfrm>
        </p:grpSpPr>
        <p:sp>
          <p:nvSpPr>
            <p:cNvPr id="10" name="Rectangle 9">
              <a:extLst>
                <a:ext uri="{FF2B5EF4-FFF2-40B4-BE49-F238E27FC236}">
                  <a16:creationId xmlns:a16="http://schemas.microsoft.com/office/drawing/2014/main" id="{41C86CC1-1D58-43A5-A9D5-A76157D1702E}"/>
                </a:ext>
              </a:extLst>
            </p:cNvPr>
            <p:cNvSpPr/>
            <p:nvPr userDrawn="1"/>
          </p:nvSpPr>
          <p:spPr>
            <a:xfrm>
              <a:off x="0" y="0"/>
              <a:ext cx="838200" cy="648000"/>
            </a:xfrm>
            <a:prstGeom prst="rect">
              <a:avLst/>
            </a:prstGeom>
            <a:solidFill>
              <a:srgbClr val="EB7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pic>
          <p:nvPicPr>
            <p:cNvPr id="11" name="Image 10">
              <a:extLst>
                <a:ext uri="{FF2B5EF4-FFF2-40B4-BE49-F238E27FC236}">
                  <a16:creationId xmlns:a16="http://schemas.microsoft.com/office/drawing/2014/main" id="{2210EBE9-3B90-40CD-918A-0C0C50935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161" y="8313"/>
              <a:ext cx="624372" cy="612000"/>
            </a:xfrm>
            <a:prstGeom prst="rect">
              <a:avLst/>
            </a:prstGeom>
          </p:spPr>
        </p:pic>
      </p:grpSp>
    </p:spTree>
    <p:extLst>
      <p:ext uri="{BB962C8B-B14F-4D97-AF65-F5344CB8AC3E}">
        <p14:creationId xmlns:p14="http://schemas.microsoft.com/office/powerpoint/2010/main" val="3545522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67079-89BA-4A9A-BB2C-159B94BABFF4}"/>
              </a:ext>
            </a:extLst>
          </p:cNvPr>
          <p:cNvSpPr>
            <a:spLocks noGrp="1"/>
          </p:cNvSpPr>
          <p:nvPr>
            <p:ph type="title"/>
          </p:nvPr>
        </p:nvSpPr>
        <p:spPr>
          <a:xfrm>
            <a:off x="839788" y="365127"/>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59DBE4B-24D2-4DFB-A25B-257882513A9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BFF432FA-8A28-4289-AFD8-B1EFEBBD4957}"/>
              </a:ext>
            </a:extLst>
          </p:cNvPr>
          <p:cNvSpPr>
            <a:spLocks noGrp="1"/>
          </p:cNvSpPr>
          <p:nvPr>
            <p:ph sz="half" idx="2"/>
          </p:nvPr>
        </p:nvSpPr>
        <p:spPr>
          <a:xfrm>
            <a:off x="839789" y="2505075"/>
            <a:ext cx="5157787" cy="36845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3B678721-E32E-4CD5-A668-819BB6F4A66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1B32855-D6EF-4D9B-B383-5FF18761BE05}"/>
              </a:ext>
            </a:extLst>
          </p:cNvPr>
          <p:cNvSpPr>
            <a:spLocks noGrp="1"/>
          </p:cNvSpPr>
          <p:nvPr>
            <p:ph sz="quarter" idx="4"/>
          </p:nvPr>
        </p:nvSpPr>
        <p:spPr>
          <a:xfrm>
            <a:off x="6172201" y="2505075"/>
            <a:ext cx="5183188" cy="36845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a:extLst>
              <a:ext uri="{FF2B5EF4-FFF2-40B4-BE49-F238E27FC236}">
                <a16:creationId xmlns:a16="http://schemas.microsoft.com/office/drawing/2014/main" id="{3342236D-BD9B-4A6F-B965-5B2819B8A794}"/>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8" name="Espace réservé du pied de page 7">
            <a:extLst>
              <a:ext uri="{FF2B5EF4-FFF2-40B4-BE49-F238E27FC236}">
                <a16:creationId xmlns:a16="http://schemas.microsoft.com/office/drawing/2014/main" id="{57EA42FF-1983-4092-ADD8-52AD284CDEF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419F222-1284-4C22-B4E8-796AB9BB2A2A}"/>
              </a:ext>
            </a:extLst>
          </p:cNvPr>
          <p:cNvSpPr>
            <a:spLocks noGrp="1"/>
          </p:cNvSpPr>
          <p:nvPr>
            <p:ph type="sldNum" sz="quarter" idx="12"/>
          </p:nvPr>
        </p:nvSpPr>
        <p:spPr/>
        <p:txBody>
          <a:bodyPr/>
          <a:lstStyle/>
          <a:p>
            <a:fld id="{613D8EDF-7A13-4CA8-B875-3F6BBED23492}" type="slidenum">
              <a:rPr lang="fr-FR" smtClean="0"/>
              <a:t>‹N°›</a:t>
            </a:fld>
            <a:endParaRPr lang="fr-FR"/>
          </a:p>
        </p:txBody>
      </p:sp>
      <p:pic>
        <p:nvPicPr>
          <p:cNvPr id="10" name="Image 9">
            <a:extLst>
              <a:ext uri="{FF2B5EF4-FFF2-40B4-BE49-F238E27FC236}">
                <a16:creationId xmlns:a16="http://schemas.microsoft.com/office/drawing/2014/main" id="{F9F98FEF-D6EE-4233-BD6F-42AB4E16F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355" y="59125"/>
            <a:ext cx="624372" cy="612000"/>
          </a:xfrm>
          <a:prstGeom prst="rect">
            <a:avLst/>
          </a:prstGeom>
        </p:spPr>
      </p:pic>
    </p:spTree>
    <p:extLst>
      <p:ext uri="{BB962C8B-B14F-4D97-AF65-F5344CB8AC3E}">
        <p14:creationId xmlns:p14="http://schemas.microsoft.com/office/powerpoint/2010/main" val="4063700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BB1C1-06F0-4CDA-890F-8E0B5631E2A9}"/>
              </a:ext>
            </a:extLst>
          </p:cNvPr>
          <p:cNvSpPr>
            <a:spLocks noGrp="1"/>
          </p:cNvSpPr>
          <p:nvPr>
            <p:ph type="title"/>
          </p:nvPr>
        </p:nvSpPr>
        <p:spPr>
          <a:xfrm>
            <a:off x="838202" y="-9930"/>
            <a:ext cx="11353799" cy="648000"/>
          </a:xfrm>
        </p:spPr>
        <p:txBody>
          <a:bodyPr/>
          <a:lstStyle/>
          <a:p>
            <a:r>
              <a:rPr lang="fr-FR"/>
              <a:t>Modifiez le style du titre</a:t>
            </a:r>
          </a:p>
        </p:txBody>
      </p:sp>
      <p:sp>
        <p:nvSpPr>
          <p:cNvPr id="3" name="Espace réservé de la date 2">
            <a:extLst>
              <a:ext uri="{FF2B5EF4-FFF2-40B4-BE49-F238E27FC236}">
                <a16:creationId xmlns:a16="http://schemas.microsoft.com/office/drawing/2014/main" id="{CF243DB3-1C20-4C3F-981D-A4240E12F194}"/>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4" name="Espace réservé du pied de page 3">
            <a:extLst>
              <a:ext uri="{FF2B5EF4-FFF2-40B4-BE49-F238E27FC236}">
                <a16:creationId xmlns:a16="http://schemas.microsoft.com/office/drawing/2014/main" id="{81A34494-6B02-4B1B-B10E-7E1FDF5F660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DA834EE-F39E-4D16-A4F1-CDD47196AAC2}"/>
              </a:ext>
            </a:extLst>
          </p:cNvPr>
          <p:cNvSpPr>
            <a:spLocks noGrp="1"/>
          </p:cNvSpPr>
          <p:nvPr>
            <p:ph type="sldNum" sz="quarter" idx="12"/>
          </p:nvPr>
        </p:nvSpPr>
        <p:spPr/>
        <p:txBody>
          <a:bodyPr/>
          <a:lstStyle/>
          <a:p>
            <a:fld id="{613D8EDF-7A13-4CA8-B875-3F6BBED23492}" type="slidenum">
              <a:rPr lang="fr-FR" smtClean="0"/>
              <a:t>‹N°›</a:t>
            </a:fld>
            <a:endParaRPr lang="fr-FR"/>
          </a:p>
        </p:txBody>
      </p:sp>
      <p:grpSp>
        <p:nvGrpSpPr>
          <p:cNvPr id="7" name="Groupe 6">
            <a:extLst>
              <a:ext uri="{FF2B5EF4-FFF2-40B4-BE49-F238E27FC236}">
                <a16:creationId xmlns:a16="http://schemas.microsoft.com/office/drawing/2014/main" id="{8F9BB0BC-8CD9-41DF-8DC6-3964A0AAC472}"/>
              </a:ext>
            </a:extLst>
          </p:cNvPr>
          <p:cNvGrpSpPr/>
          <p:nvPr userDrawn="1"/>
        </p:nvGrpSpPr>
        <p:grpSpPr>
          <a:xfrm>
            <a:off x="0" y="-9930"/>
            <a:ext cx="838200" cy="648000"/>
            <a:chOff x="0" y="0"/>
            <a:chExt cx="838200" cy="648000"/>
          </a:xfrm>
        </p:grpSpPr>
        <p:sp>
          <p:nvSpPr>
            <p:cNvPr id="8" name="Rectangle 7">
              <a:extLst>
                <a:ext uri="{FF2B5EF4-FFF2-40B4-BE49-F238E27FC236}">
                  <a16:creationId xmlns:a16="http://schemas.microsoft.com/office/drawing/2014/main" id="{4F6E5CE3-069B-4EF4-898F-E6E1A6566698}"/>
                </a:ext>
              </a:extLst>
            </p:cNvPr>
            <p:cNvSpPr/>
            <p:nvPr userDrawn="1"/>
          </p:nvSpPr>
          <p:spPr>
            <a:xfrm>
              <a:off x="0" y="0"/>
              <a:ext cx="838200" cy="648000"/>
            </a:xfrm>
            <a:prstGeom prst="rect">
              <a:avLst/>
            </a:prstGeom>
            <a:solidFill>
              <a:srgbClr val="EB7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pic>
          <p:nvPicPr>
            <p:cNvPr id="9" name="Image 8">
              <a:extLst>
                <a:ext uri="{FF2B5EF4-FFF2-40B4-BE49-F238E27FC236}">
                  <a16:creationId xmlns:a16="http://schemas.microsoft.com/office/drawing/2014/main" id="{29BCFF9E-FCFA-4CBC-A258-1822A7F3D2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161" y="8313"/>
              <a:ext cx="624372" cy="612000"/>
            </a:xfrm>
            <a:prstGeom prst="rect">
              <a:avLst/>
            </a:prstGeom>
          </p:spPr>
        </p:pic>
      </p:grpSp>
    </p:spTree>
    <p:extLst>
      <p:ext uri="{BB962C8B-B14F-4D97-AF65-F5344CB8AC3E}">
        <p14:creationId xmlns:p14="http://schemas.microsoft.com/office/powerpoint/2010/main" val="4038149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3E916F1-8F4E-48E5-B881-44F6850856D6}"/>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3" name="Espace réservé du pied de page 2">
            <a:extLst>
              <a:ext uri="{FF2B5EF4-FFF2-40B4-BE49-F238E27FC236}">
                <a16:creationId xmlns:a16="http://schemas.microsoft.com/office/drawing/2014/main" id="{0FFB3840-F242-4303-A536-5A422F4F73C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76E994B-E9F1-4631-AE73-876094EE21D2}"/>
              </a:ext>
            </a:extLst>
          </p:cNvPr>
          <p:cNvSpPr>
            <a:spLocks noGrp="1"/>
          </p:cNvSpPr>
          <p:nvPr>
            <p:ph type="sldNum" sz="quarter" idx="12"/>
          </p:nvPr>
        </p:nvSpPr>
        <p:spPr/>
        <p:txBody>
          <a:bodyPr/>
          <a:lstStyle/>
          <a:p>
            <a:fld id="{613D8EDF-7A13-4CA8-B875-3F6BBED23492}" type="slidenum">
              <a:rPr lang="fr-FR" smtClean="0"/>
              <a:t>‹N°›</a:t>
            </a:fld>
            <a:endParaRPr lang="fr-FR"/>
          </a:p>
        </p:txBody>
      </p:sp>
    </p:spTree>
    <p:extLst>
      <p:ext uri="{BB962C8B-B14F-4D97-AF65-F5344CB8AC3E}">
        <p14:creationId xmlns:p14="http://schemas.microsoft.com/office/powerpoint/2010/main" val="3853428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E3294-2FA7-47B0-80CB-A81A2545E76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BC8EA2B-0EC6-4BD0-B6F7-55294819504A}"/>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41F253D-42E3-43EE-B0F9-497429B3A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0126AC-4333-40EE-A406-8DFFB9C1BCC0}"/>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6" name="Espace réservé du pied de page 5">
            <a:extLst>
              <a:ext uri="{FF2B5EF4-FFF2-40B4-BE49-F238E27FC236}">
                <a16:creationId xmlns:a16="http://schemas.microsoft.com/office/drawing/2014/main" id="{830131E6-AB43-40CB-9757-753ACE9F91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098A73-BF4A-48CC-8704-3E1D8D3BE3B8}"/>
              </a:ext>
            </a:extLst>
          </p:cNvPr>
          <p:cNvSpPr>
            <a:spLocks noGrp="1"/>
          </p:cNvSpPr>
          <p:nvPr>
            <p:ph type="sldNum" sz="quarter" idx="12"/>
          </p:nvPr>
        </p:nvSpPr>
        <p:spPr/>
        <p:txBody>
          <a:bodyPr/>
          <a:lstStyle/>
          <a:p>
            <a:fld id="{613D8EDF-7A13-4CA8-B875-3F6BBED23492}" type="slidenum">
              <a:rPr lang="fr-FR" smtClean="0"/>
              <a:t>‹N°›</a:t>
            </a:fld>
            <a:endParaRPr lang="fr-FR"/>
          </a:p>
        </p:txBody>
      </p:sp>
      <p:pic>
        <p:nvPicPr>
          <p:cNvPr id="9" name="Image 8">
            <a:extLst>
              <a:ext uri="{FF2B5EF4-FFF2-40B4-BE49-F238E27FC236}">
                <a16:creationId xmlns:a16="http://schemas.microsoft.com/office/drawing/2014/main" id="{334DE74B-011A-4640-B32F-4EDD076A02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30" y="14003"/>
            <a:ext cx="652800" cy="612000"/>
          </a:xfrm>
          <a:prstGeom prst="rect">
            <a:avLst/>
          </a:prstGeom>
        </p:spPr>
      </p:pic>
    </p:spTree>
    <p:extLst>
      <p:ext uri="{BB962C8B-B14F-4D97-AF65-F5344CB8AC3E}">
        <p14:creationId xmlns:p14="http://schemas.microsoft.com/office/powerpoint/2010/main" val="41597225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F82D39-A909-4231-89BB-1D34483CC9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5BDCBFA-93A9-4C00-ADD8-7BBB18C74137}"/>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E891D87-F3F4-43E3-951A-C6A7C6904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592F5D-5D24-4139-8B99-9689E106D06B}"/>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6" name="Espace réservé du pied de page 5">
            <a:extLst>
              <a:ext uri="{FF2B5EF4-FFF2-40B4-BE49-F238E27FC236}">
                <a16:creationId xmlns:a16="http://schemas.microsoft.com/office/drawing/2014/main" id="{A5F53BFF-6856-4F6B-9F4A-F7DF507DF30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2D45AB-AE64-4751-A1EE-302056CB38FA}"/>
              </a:ext>
            </a:extLst>
          </p:cNvPr>
          <p:cNvSpPr>
            <a:spLocks noGrp="1"/>
          </p:cNvSpPr>
          <p:nvPr>
            <p:ph type="sldNum" sz="quarter" idx="12"/>
          </p:nvPr>
        </p:nvSpPr>
        <p:spPr/>
        <p:txBody>
          <a:bodyPr/>
          <a:lstStyle/>
          <a:p>
            <a:fld id="{613D8EDF-7A13-4CA8-B875-3F6BBED23492}" type="slidenum">
              <a:rPr lang="fr-FR" smtClean="0"/>
              <a:t>‹N°›</a:t>
            </a:fld>
            <a:endParaRPr lang="fr-FR"/>
          </a:p>
        </p:txBody>
      </p:sp>
      <p:pic>
        <p:nvPicPr>
          <p:cNvPr id="9" name="Image 8">
            <a:extLst>
              <a:ext uri="{FF2B5EF4-FFF2-40B4-BE49-F238E27FC236}">
                <a16:creationId xmlns:a16="http://schemas.microsoft.com/office/drawing/2014/main" id="{21A9157B-568C-4B35-A0A5-417C76E23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30" y="14003"/>
            <a:ext cx="652800" cy="612000"/>
          </a:xfrm>
          <a:prstGeom prst="rect">
            <a:avLst/>
          </a:prstGeom>
        </p:spPr>
      </p:pic>
    </p:spTree>
    <p:extLst>
      <p:ext uri="{BB962C8B-B14F-4D97-AF65-F5344CB8AC3E}">
        <p14:creationId xmlns:p14="http://schemas.microsoft.com/office/powerpoint/2010/main" val="3860934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367F69-C9C5-4D40-8AC4-B58DA5A64AD9}"/>
              </a:ext>
            </a:extLst>
          </p:cNvPr>
          <p:cNvSpPr>
            <a:spLocks noGrp="1"/>
          </p:cNvSpPr>
          <p:nvPr>
            <p:ph type="title"/>
          </p:nvPr>
        </p:nvSpPr>
        <p:spPr>
          <a:xfrm>
            <a:off x="838200" y="-10493"/>
            <a:ext cx="11353800" cy="648000"/>
          </a:xfrm>
        </p:spPr>
        <p:txBody>
          <a:bodyPr/>
          <a:lstStyle/>
          <a:p>
            <a:r>
              <a:rPr lang="fr-FR" dirty="0"/>
              <a:t>Modifiez le style du titre</a:t>
            </a:r>
          </a:p>
        </p:txBody>
      </p:sp>
      <p:sp>
        <p:nvSpPr>
          <p:cNvPr id="3" name="Espace réservé du texte vertical 2">
            <a:extLst>
              <a:ext uri="{FF2B5EF4-FFF2-40B4-BE49-F238E27FC236}">
                <a16:creationId xmlns:a16="http://schemas.microsoft.com/office/drawing/2014/main" id="{64ECD3C6-2C15-4AB1-86DE-9F4B801F38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CFA5F3-8984-47F2-8109-3391389C27C6}"/>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35B27EFB-A080-4A27-82E8-05C1275878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A8D29F-AC43-4649-B4AB-03A06CF63282}"/>
              </a:ext>
            </a:extLst>
          </p:cNvPr>
          <p:cNvSpPr>
            <a:spLocks noGrp="1"/>
          </p:cNvSpPr>
          <p:nvPr>
            <p:ph type="sldNum" sz="quarter" idx="12"/>
          </p:nvPr>
        </p:nvSpPr>
        <p:spPr/>
        <p:txBody>
          <a:bodyPr/>
          <a:lstStyle/>
          <a:p>
            <a:fld id="{613D8EDF-7A13-4CA8-B875-3F6BBED23492}" type="slidenum">
              <a:rPr lang="fr-FR" smtClean="0"/>
              <a:t>‹N°›</a:t>
            </a:fld>
            <a:endParaRPr lang="fr-FR"/>
          </a:p>
        </p:txBody>
      </p:sp>
      <p:grpSp>
        <p:nvGrpSpPr>
          <p:cNvPr id="8" name="Groupe 7">
            <a:extLst>
              <a:ext uri="{FF2B5EF4-FFF2-40B4-BE49-F238E27FC236}">
                <a16:creationId xmlns:a16="http://schemas.microsoft.com/office/drawing/2014/main" id="{360726F2-3FD8-4EAE-9672-82E12290EBA7}"/>
              </a:ext>
            </a:extLst>
          </p:cNvPr>
          <p:cNvGrpSpPr/>
          <p:nvPr userDrawn="1"/>
        </p:nvGrpSpPr>
        <p:grpSpPr>
          <a:xfrm>
            <a:off x="0" y="0"/>
            <a:ext cx="838200" cy="648000"/>
            <a:chOff x="0" y="0"/>
            <a:chExt cx="838200" cy="648000"/>
          </a:xfrm>
        </p:grpSpPr>
        <p:sp>
          <p:nvSpPr>
            <p:cNvPr id="9" name="Rectangle 8">
              <a:extLst>
                <a:ext uri="{FF2B5EF4-FFF2-40B4-BE49-F238E27FC236}">
                  <a16:creationId xmlns:a16="http://schemas.microsoft.com/office/drawing/2014/main" id="{8EA22AD9-DB48-4F05-934A-6746F44F5C90}"/>
                </a:ext>
              </a:extLst>
            </p:cNvPr>
            <p:cNvSpPr/>
            <p:nvPr userDrawn="1"/>
          </p:nvSpPr>
          <p:spPr>
            <a:xfrm>
              <a:off x="0" y="0"/>
              <a:ext cx="838200" cy="648000"/>
            </a:xfrm>
            <a:prstGeom prst="rect">
              <a:avLst/>
            </a:prstGeom>
            <a:solidFill>
              <a:srgbClr val="EB7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pic>
          <p:nvPicPr>
            <p:cNvPr id="10" name="Image 9">
              <a:extLst>
                <a:ext uri="{FF2B5EF4-FFF2-40B4-BE49-F238E27FC236}">
                  <a16:creationId xmlns:a16="http://schemas.microsoft.com/office/drawing/2014/main" id="{A84FBE90-60CD-4120-A23F-650F179820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161" y="8313"/>
              <a:ext cx="624372" cy="612000"/>
            </a:xfrm>
            <a:prstGeom prst="rect">
              <a:avLst/>
            </a:prstGeom>
          </p:spPr>
        </p:pic>
      </p:grpSp>
    </p:spTree>
    <p:extLst>
      <p:ext uri="{BB962C8B-B14F-4D97-AF65-F5344CB8AC3E}">
        <p14:creationId xmlns:p14="http://schemas.microsoft.com/office/powerpoint/2010/main" val="606287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6770B89-16F8-4EB6-B1AB-041246949445}"/>
              </a:ext>
            </a:extLst>
          </p:cNvPr>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2CF32BC-B61A-4600-9664-01BA04B1AE24}"/>
              </a:ext>
            </a:extLst>
          </p:cNvPr>
          <p:cNvSpPr>
            <a:spLocks noGrp="1"/>
          </p:cNvSpPr>
          <p:nvPr>
            <p:ph type="body" orient="vert" idx="1"/>
          </p:nvPr>
        </p:nvSpPr>
        <p:spPr>
          <a:xfrm>
            <a:off x="838201" y="365125"/>
            <a:ext cx="7734300" cy="5811838"/>
          </a:xfrm>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29A97F7-F592-4888-8AC7-ADE784E182E2}"/>
              </a:ext>
            </a:extLst>
          </p:cNvPr>
          <p:cNvSpPr>
            <a:spLocks noGrp="1"/>
          </p:cNvSpPr>
          <p:nvPr>
            <p:ph type="dt" sz="half" idx="10"/>
          </p:nvPr>
        </p:nvSpPr>
        <p:spPr>
          <a:xfrm>
            <a:off x="838200" y="6356352"/>
            <a:ext cx="2743200" cy="365125"/>
          </a:xfrm>
          <a:prstGeom prst="rect">
            <a:avLst/>
          </a:prstGeom>
        </p:spPr>
        <p:txBody>
          <a:bodyPr/>
          <a:lstStyle/>
          <a:p>
            <a:fld id="{455D5790-B53B-4E6C-BC27-5FC060D6E971}"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DDA69FD9-C0E1-493F-8D64-4B2EAABED7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17C071-67AF-4B49-9D2C-CE3B1938BBFC}"/>
              </a:ext>
            </a:extLst>
          </p:cNvPr>
          <p:cNvSpPr>
            <a:spLocks noGrp="1"/>
          </p:cNvSpPr>
          <p:nvPr>
            <p:ph type="sldNum" sz="quarter" idx="12"/>
          </p:nvPr>
        </p:nvSpPr>
        <p:spPr/>
        <p:txBody>
          <a:bodyPr/>
          <a:lstStyle/>
          <a:p>
            <a:fld id="{613D8EDF-7A13-4CA8-B875-3F6BBED23492}" type="slidenum">
              <a:rPr lang="fr-FR" smtClean="0"/>
              <a:t>‹N°›</a:t>
            </a:fld>
            <a:endParaRPr lang="fr-FR"/>
          </a:p>
        </p:txBody>
      </p:sp>
      <p:pic>
        <p:nvPicPr>
          <p:cNvPr id="11" name="Image 10">
            <a:extLst>
              <a:ext uri="{FF2B5EF4-FFF2-40B4-BE49-F238E27FC236}">
                <a16:creationId xmlns:a16="http://schemas.microsoft.com/office/drawing/2014/main" id="{541FE4AC-97C7-46FD-9516-0CF28B220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30" y="14003"/>
            <a:ext cx="652800" cy="612000"/>
          </a:xfrm>
          <a:prstGeom prst="rect">
            <a:avLst/>
          </a:prstGeom>
        </p:spPr>
      </p:pic>
    </p:spTree>
    <p:extLst>
      <p:ext uri="{BB962C8B-B14F-4D97-AF65-F5344CB8AC3E}">
        <p14:creationId xmlns:p14="http://schemas.microsoft.com/office/powerpoint/2010/main" val="366324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49D40-652F-4D00-A077-355DFDC597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4932BD8-6E89-4B87-AC22-4B0AA9D28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91239A-3139-44CD-93CD-F6EF9F6D6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F5DC30B-358A-42F0-814A-4C83BD8C2DA3}"/>
              </a:ext>
            </a:extLst>
          </p:cNvPr>
          <p:cNvSpPr>
            <a:spLocks noGrp="1"/>
          </p:cNvSpPr>
          <p:nvPr>
            <p:ph type="dt" sz="half" idx="10"/>
          </p:nvPr>
        </p:nvSpPr>
        <p:spPr/>
        <p:txBody>
          <a:bodyPr/>
          <a:lstStyle/>
          <a:p>
            <a:fld id="{0361F8A3-9BA7-450B-87BD-62B56BB48BE8}" type="datetimeFigureOut">
              <a:rPr lang="fr-FR" smtClean="0"/>
              <a:t>02/10/2023</a:t>
            </a:fld>
            <a:endParaRPr lang="fr-FR"/>
          </a:p>
        </p:txBody>
      </p:sp>
      <p:sp>
        <p:nvSpPr>
          <p:cNvPr id="6" name="Espace réservé du pied de page 5">
            <a:extLst>
              <a:ext uri="{FF2B5EF4-FFF2-40B4-BE49-F238E27FC236}">
                <a16:creationId xmlns:a16="http://schemas.microsoft.com/office/drawing/2014/main" id="{DD17AD31-EAF9-49F2-A97D-711692E8CCD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06E527-B05A-40D4-85FC-8AFB5F6A3981}"/>
              </a:ext>
            </a:extLst>
          </p:cNvPr>
          <p:cNvSpPr>
            <a:spLocks noGrp="1"/>
          </p:cNvSpPr>
          <p:nvPr>
            <p:ph type="sldNum" sz="quarter" idx="12"/>
          </p:nvPr>
        </p:nvSpPr>
        <p:spPr/>
        <p:txBody>
          <a:bodyPr/>
          <a:lstStyle/>
          <a:p>
            <a:fld id="{30F51492-0C2E-4999-B13A-2FC5CA950D9B}" type="slidenum">
              <a:rPr lang="fr-FR" smtClean="0"/>
              <a:t>‹N°›</a:t>
            </a:fld>
            <a:endParaRPr lang="fr-FR"/>
          </a:p>
        </p:txBody>
      </p:sp>
    </p:spTree>
    <p:extLst>
      <p:ext uri="{BB962C8B-B14F-4D97-AF65-F5344CB8AC3E}">
        <p14:creationId xmlns:p14="http://schemas.microsoft.com/office/powerpoint/2010/main" val="117563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image" Target="../media/image14.png"/><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theme" Target="../theme/theme11.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64.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2.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microsoft.com/office/2007/relationships/hdphoto" Target="../media/hdphoto1.wdp"/><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69.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DCE1B69-613E-4964-A69C-49F0DE194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927BE3C-F417-4739-A733-0B27C5802A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647657-9FF2-4EAB-8D69-F7D2E9E1E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1F8A3-9BA7-450B-87BD-62B56BB48BE8}" type="datetimeFigureOut">
              <a:rPr lang="fr-FR" smtClean="0"/>
              <a:t>02/10/2023</a:t>
            </a:fld>
            <a:endParaRPr lang="fr-FR"/>
          </a:p>
        </p:txBody>
      </p:sp>
      <p:sp>
        <p:nvSpPr>
          <p:cNvPr id="5" name="Espace réservé du pied de page 4">
            <a:extLst>
              <a:ext uri="{FF2B5EF4-FFF2-40B4-BE49-F238E27FC236}">
                <a16:creationId xmlns:a16="http://schemas.microsoft.com/office/drawing/2014/main" id="{3D651500-32AE-4934-97D1-5BFEA0DF1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795CE62-A5C3-444E-8F1D-A4CC9BDB3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51492-0C2E-4999-B13A-2FC5CA950D9B}" type="slidenum">
              <a:rPr lang="fr-FR" smtClean="0"/>
              <a:t>‹N°›</a:t>
            </a:fld>
            <a:endParaRPr lang="fr-FR"/>
          </a:p>
        </p:txBody>
      </p:sp>
      <p:pic>
        <p:nvPicPr>
          <p:cNvPr id="7" name="Image 6">
            <a:extLst>
              <a:ext uri="{FF2B5EF4-FFF2-40B4-BE49-F238E27FC236}">
                <a16:creationId xmlns:a16="http://schemas.microsoft.com/office/drawing/2014/main" id="{67AC2B46-FAE6-4817-8726-60FF5F3B89AD}"/>
              </a:ext>
            </a:extLst>
          </p:cNvPr>
          <p:cNvPicPr>
            <a:picLocks noChangeAspect="1"/>
          </p:cNvPicPr>
          <p:nvPr userDrawn="1"/>
        </p:nvPicPr>
        <p:blipFill>
          <a:blip r:embed="rId13"/>
          <a:stretch>
            <a:fillRect/>
          </a:stretch>
        </p:blipFill>
        <p:spPr>
          <a:xfrm>
            <a:off x="0" y="-962707"/>
            <a:ext cx="12192000" cy="2721429"/>
          </a:xfrm>
          <a:prstGeom prst="rect">
            <a:avLst/>
          </a:prstGeom>
        </p:spPr>
      </p:pic>
    </p:spTree>
    <p:extLst>
      <p:ext uri="{BB962C8B-B14F-4D97-AF65-F5344CB8AC3E}">
        <p14:creationId xmlns:p14="http://schemas.microsoft.com/office/powerpoint/2010/main" val="1298485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0"/>
          <p:cNvGrpSpPr>
            <a:grpSpLocks/>
          </p:cNvGrpSpPr>
          <p:nvPr userDrawn="1"/>
        </p:nvGrpSpPr>
        <p:grpSpPr bwMode="auto">
          <a:xfrm>
            <a:off x="1168400" y="6534150"/>
            <a:ext cx="11023600" cy="323850"/>
            <a:chOff x="552" y="3978"/>
            <a:chExt cx="5208" cy="342"/>
          </a:xfrm>
        </p:grpSpPr>
        <p:sp>
          <p:nvSpPr>
            <p:cNvPr id="1033" name="AutoShape 31"/>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1034" name="Rectangle 32"/>
            <p:cNvSpPr>
              <a:spLocks noChangeArrowheads="1"/>
            </p:cNvSpPr>
            <p:nvPr userDrawn="1"/>
          </p:nvSpPr>
          <p:spPr bwMode="auto">
            <a:xfrm>
              <a:off x="825" y="3978"/>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sz="1000" b="0" dirty="0">
                  <a:solidFill>
                    <a:schemeClr val="bg1"/>
                  </a:solidFill>
                  <a:effectLst/>
                </a:rPr>
                <a:t>La haie et ses valorisations économiques – Repentigny le 21/09/2023</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algn="l">
                <a:defRPr/>
              </a:pPr>
              <a:endParaRPr lang="fr-FR" altLang="fr-FR" sz="1000" b="0" dirty="0">
                <a:solidFill>
                  <a:schemeClr val="bg1"/>
                </a:solidFill>
                <a:effectLst/>
              </a:endParaRPr>
            </a:p>
          </p:txBody>
        </p:sp>
      </p:grpSp>
      <p:sp>
        <p:nvSpPr>
          <p:cNvPr id="1027" name="Rectangle 2"/>
          <p:cNvSpPr>
            <a:spLocks noGrp="1" noChangeArrowheads="1"/>
          </p:cNvSpPr>
          <p:nvPr>
            <p:ph type="title"/>
          </p:nvPr>
        </p:nvSpPr>
        <p:spPr bwMode="auto">
          <a:xfrm>
            <a:off x="0" y="0"/>
            <a:ext cx="10668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8" name="Rectangle 3"/>
          <p:cNvSpPr>
            <a:spLocks noGrp="1" noChangeArrowheads="1"/>
          </p:cNvSpPr>
          <p:nvPr>
            <p:ph type="body" idx="1"/>
          </p:nvPr>
        </p:nvSpPr>
        <p:spPr bwMode="auto">
          <a:xfrm>
            <a:off x="381001" y="1314451"/>
            <a:ext cx="114173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1030" name="Rectangle 6"/>
          <p:cNvSpPr>
            <a:spLocks noGrp="1" noChangeArrowheads="1"/>
          </p:cNvSpPr>
          <p:nvPr>
            <p:ph type="sldNum" sz="quarter" idx="4"/>
          </p:nvPr>
        </p:nvSpPr>
        <p:spPr bwMode="auto">
          <a:xfrm>
            <a:off x="11025717" y="6561139"/>
            <a:ext cx="1166283"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pPr>
              <a:defRPr/>
            </a:pPr>
            <a:fld id="{791ADF21-B55C-48FD-91E8-E13D6560C315}" type="slidenum">
              <a:rPr lang="fr-FR" altLang="fr-FR" smtClean="0"/>
              <a:pPr>
                <a:defRPr/>
              </a:pPr>
              <a:t>‹N°›</a:t>
            </a:fld>
            <a:endParaRPr lang="fr-FR" altLang="fr-FR" dirty="0"/>
          </a:p>
        </p:txBody>
      </p:sp>
      <p:sp>
        <p:nvSpPr>
          <p:cNvPr id="2" name="Line 21"/>
          <p:cNvSpPr>
            <a:spLocks noChangeShapeType="1"/>
          </p:cNvSpPr>
          <p:nvPr/>
        </p:nvSpPr>
        <p:spPr bwMode="auto">
          <a:xfrm flipH="1">
            <a:off x="419100" y="1019175"/>
            <a:ext cx="9982200" cy="0"/>
          </a:xfrm>
          <a:prstGeom prst="line">
            <a:avLst/>
          </a:prstGeom>
          <a:noFill/>
          <a:ln w="12700">
            <a:solidFill>
              <a:srgbClr val="00913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2400" dirty="0"/>
          </a:p>
        </p:txBody>
      </p:sp>
      <p:pic>
        <p:nvPicPr>
          <p:cNvPr id="1031" name="Picture 23" descr="TERRE-AVENIR_RV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5301" y="242889"/>
            <a:ext cx="121496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117560"/>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marL="288925" algn="l" rtl="0" eaLnBrk="0" fontAlgn="base" hangingPunct="0">
        <a:lnSpc>
          <a:spcPct val="90000"/>
        </a:lnSpc>
        <a:spcBef>
          <a:spcPct val="0"/>
        </a:spcBef>
        <a:spcAft>
          <a:spcPct val="0"/>
        </a:spcAft>
        <a:defRPr sz="2800" b="1">
          <a:solidFill>
            <a:schemeClr val="tx1"/>
          </a:solidFill>
          <a:latin typeface="+mj-lt"/>
          <a:ea typeface="+mj-ea"/>
          <a:cs typeface="+mj-cs"/>
        </a:defRPr>
      </a:lvl1pPr>
      <a:lvl2pPr marL="288925" algn="l" rtl="0" eaLnBrk="0" fontAlgn="base" hangingPunct="0">
        <a:lnSpc>
          <a:spcPct val="90000"/>
        </a:lnSpc>
        <a:spcBef>
          <a:spcPct val="0"/>
        </a:spcBef>
        <a:spcAft>
          <a:spcPct val="0"/>
        </a:spcAft>
        <a:defRPr sz="2800" b="1">
          <a:solidFill>
            <a:schemeClr val="tx1"/>
          </a:solidFill>
          <a:latin typeface="Verdana" pitchFamily="34" charset="0"/>
        </a:defRPr>
      </a:lvl2pPr>
      <a:lvl3pPr marL="288925" algn="l" rtl="0" eaLnBrk="0" fontAlgn="base" hangingPunct="0">
        <a:lnSpc>
          <a:spcPct val="90000"/>
        </a:lnSpc>
        <a:spcBef>
          <a:spcPct val="0"/>
        </a:spcBef>
        <a:spcAft>
          <a:spcPct val="0"/>
        </a:spcAft>
        <a:defRPr sz="2800" b="1">
          <a:solidFill>
            <a:schemeClr val="tx1"/>
          </a:solidFill>
          <a:latin typeface="Verdana" pitchFamily="34" charset="0"/>
        </a:defRPr>
      </a:lvl3pPr>
      <a:lvl4pPr marL="288925" algn="l" rtl="0" eaLnBrk="0" fontAlgn="base" hangingPunct="0">
        <a:lnSpc>
          <a:spcPct val="90000"/>
        </a:lnSpc>
        <a:spcBef>
          <a:spcPct val="0"/>
        </a:spcBef>
        <a:spcAft>
          <a:spcPct val="0"/>
        </a:spcAft>
        <a:defRPr sz="2800" b="1">
          <a:solidFill>
            <a:schemeClr val="tx1"/>
          </a:solidFill>
          <a:latin typeface="Verdana" pitchFamily="34" charset="0"/>
        </a:defRPr>
      </a:lvl4pPr>
      <a:lvl5pPr marL="288925" algn="l" rtl="0" eaLnBrk="0" fontAlgn="base" hangingPunct="0">
        <a:lnSpc>
          <a:spcPct val="90000"/>
        </a:lnSpc>
        <a:spcBef>
          <a:spcPct val="0"/>
        </a:spcBef>
        <a:spcAft>
          <a:spcPct val="0"/>
        </a:spcAft>
        <a:defRPr sz="2800" b="1">
          <a:solidFill>
            <a:schemeClr val="tx1"/>
          </a:solidFill>
          <a:latin typeface="Verdana" pitchFamily="34" charset="0"/>
        </a:defRPr>
      </a:lvl5pPr>
      <a:lvl6pPr marL="746125" algn="l" rtl="0" eaLnBrk="0" fontAlgn="base" hangingPunct="0">
        <a:lnSpc>
          <a:spcPct val="90000"/>
        </a:lnSpc>
        <a:spcBef>
          <a:spcPct val="0"/>
        </a:spcBef>
        <a:spcAft>
          <a:spcPct val="0"/>
        </a:spcAft>
        <a:defRPr sz="2800" b="1">
          <a:solidFill>
            <a:schemeClr val="tx1"/>
          </a:solidFill>
          <a:latin typeface="Verdana" pitchFamily="34" charset="0"/>
        </a:defRPr>
      </a:lvl6pPr>
      <a:lvl7pPr marL="1203325" algn="l" rtl="0" eaLnBrk="0" fontAlgn="base" hangingPunct="0">
        <a:lnSpc>
          <a:spcPct val="90000"/>
        </a:lnSpc>
        <a:spcBef>
          <a:spcPct val="0"/>
        </a:spcBef>
        <a:spcAft>
          <a:spcPct val="0"/>
        </a:spcAft>
        <a:defRPr sz="2800" b="1">
          <a:solidFill>
            <a:schemeClr val="tx1"/>
          </a:solidFill>
          <a:latin typeface="Verdana" pitchFamily="34" charset="0"/>
        </a:defRPr>
      </a:lvl7pPr>
      <a:lvl8pPr marL="1660525" algn="l" rtl="0" eaLnBrk="0" fontAlgn="base" hangingPunct="0">
        <a:lnSpc>
          <a:spcPct val="90000"/>
        </a:lnSpc>
        <a:spcBef>
          <a:spcPct val="0"/>
        </a:spcBef>
        <a:spcAft>
          <a:spcPct val="0"/>
        </a:spcAft>
        <a:defRPr sz="2800" b="1">
          <a:solidFill>
            <a:schemeClr val="tx1"/>
          </a:solidFill>
          <a:latin typeface="Verdana" pitchFamily="34" charset="0"/>
        </a:defRPr>
      </a:lvl8pPr>
      <a:lvl9pPr marL="2117725" algn="l" rtl="0" eaLnBrk="0" fontAlgn="base" hangingPunct="0">
        <a:lnSpc>
          <a:spcPct val="90000"/>
        </a:lnSpc>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Wingdings 2" pitchFamily="18" charset="2"/>
        <a:buChar char=""/>
        <a:defRPr sz="2000" b="1">
          <a:solidFill>
            <a:srgbClr val="009139"/>
          </a:solidFill>
          <a:latin typeface="+mn-lt"/>
          <a:ea typeface="+mn-ea"/>
          <a:cs typeface="+mn-cs"/>
        </a:defRPr>
      </a:lvl1pPr>
      <a:lvl2pPr marL="742950" indent="-285750" algn="l" rtl="0" eaLnBrk="0" fontAlgn="base" hangingPunct="0">
        <a:spcBef>
          <a:spcPct val="20000"/>
        </a:spcBef>
        <a:spcAft>
          <a:spcPct val="0"/>
        </a:spcAft>
        <a:buFont typeface="Wingdings 2" pitchFamily="18" charset="2"/>
        <a:buChar char=""/>
        <a:defRPr>
          <a:solidFill>
            <a:schemeClr val="tx1"/>
          </a:solidFill>
          <a:latin typeface="+mn-lt"/>
        </a:defRPr>
      </a:lvl2pPr>
      <a:lvl3pPr marL="1143000" indent="-228600" algn="l" rtl="0" eaLnBrk="0" fontAlgn="base" hangingPunct="0">
        <a:spcBef>
          <a:spcPct val="20000"/>
        </a:spcBef>
        <a:spcAft>
          <a:spcPct val="0"/>
        </a:spcAft>
        <a:buFont typeface="Wingdings 2" pitchFamily="18" charset="2"/>
        <a:buChar char=""/>
        <a:defRPr sz="1400">
          <a:solidFill>
            <a:schemeClr val="tx1"/>
          </a:solidFill>
          <a:latin typeface="+mn-lt"/>
        </a:defRPr>
      </a:lvl3pPr>
      <a:lvl4pPr marL="1600200" indent="-228600" algn="l" rtl="0" eaLnBrk="0" fontAlgn="base" hangingPunct="0">
        <a:spcBef>
          <a:spcPct val="20000"/>
        </a:spcBef>
        <a:spcAft>
          <a:spcPct val="0"/>
        </a:spcAft>
        <a:buFont typeface="Wingdings 2" pitchFamily="18" charset="2"/>
        <a:buChar char="¶"/>
        <a:defRPr sz="1200" b="1">
          <a:solidFill>
            <a:srgbClr val="8EC632"/>
          </a:solidFill>
          <a:latin typeface="+mn-lt"/>
        </a:defRPr>
      </a:lvl4pPr>
      <a:lvl5pPr marL="2057400" indent="-228600" algn="l" rtl="0" eaLnBrk="0" fontAlgn="base" hangingPunct="0">
        <a:spcBef>
          <a:spcPct val="20000"/>
        </a:spcBef>
        <a:spcAft>
          <a:spcPct val="0"/>
        </a:spcAft>
        <a:buFont typeface="Wingdings 2" pitchFamily="18" charset="2"/>
        <a:buChar char="¶"/>
        <a:defRPr sz="1200" b="1">
          <a:solidFill>
            <a:schemeClr val="tx1"/>
          </a:solidFill>
          <a:latin typeface="+mn-lt"/>
        </a:defRPr>
      </a:lvl5pPr>
      <a:lvl6pPr marL="2514600" indent="-228600" algn="l" rtl="0" eaLnBrk="0" fontAlgn="base" hangingPunct="0">
        <a:spcBef>
          <a:spcPct val="20000"/>
        </a:spcBef>
        <a:spcAft>
          <a:spcPct val="0"/>
        </a:spcAft>
        <a:buFont typeface="Wingdings 2" pitchFamily="18" charset="2"/>
        <a:buChar char="¶"/>
        <a:defRPr sz="1200" b="1">
          <a:solidFill>
            <a:schemeClr val="tx1"/>
          </a:solidFill>
          <a:latin typeface="+mn-lt"/>
        </a:defRPr>
      </a:lvl6pPr>
      <a:lvl7pPr marL="2971800" indent="-228600" algn="l" rtl="0" eaLnBrk="0" fontAlgn="base" hangingPunct="0">
        <a:spcBef>
          <a:spcPct val="20000"/>
        </a:spcBef>
        <a:spcAft>
          <a:spcPct val="0"/>
        </a:spcAft>
        <a:buFont typeface="Wingdings 2" pitchFamily="18" charset="2"/>
        <a:buChar char="¶"/>
        <a:defRPr sz="1200" b="1">
          <a:solidFill>
            <a:schemeClr val="tx1"/>
          </a:solidFill>
          <a:latin typeface="+mn-lt"/>
        </a:defRPr>
      </a:lvl7pPr>
      <a:lvl8pPr marL="3429000" indent="-228600" algn="l" rtl="0" eaLnBrk="0" fontAlgn="base" hangingPunct="0">
        <a:spcBef>
          <a:spcPct val="20000"/>
        </a:spcBef>
        <a:spcAft>
          <a:spcPct val="0"/>
        </a:spcAft>
        <a:buFont typeface="Wingdings 2" pitchFamily="18" charset="2"/>
        <a:buChar char="¶"/>
        <a:defRPr sz="1200" b="1">
          <a:solidFill>
            <a:schemeClr val="tx1"/>
          </a:solidFill>
          <a:latin typeface="+mn-lt"/>
        </a:defRPr>
      </a:lvl8pPr>
      <a:lvl9pPr marL="3886200" indent="-228600" algn="l" rtl="0" eaLnBrk="0" fontAlgn="base" hangingPunct="0">
        <a:spcBef>
          <a:spcPct val="20000"/>
        </a:spcBef>
        <a:spcAft>
          <a:spcPct val="0"/>
        </a:spcAft>
        <a:buFont typeface="Wingdings 2" pitchFamily="18" charset="2"/>
        <a:buChar char="¶"/>
        <a:defRPr sz="12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A814EC9-9EB7-505D-BFF2-0808FEBB05D7}"/>
              </a:ext>
            </a:extLst>
          </p:cNvPr>
          <p:cNvSpPr>
            <a:spLocks noGrp="1"/>
          </p:cNvSpPr>
          <p:nvPr>
            <p:ph type="sldNum" sz="quarter" idx="4"/>
          </p:nvPr>
        </p:nvSpPr>
        <p:spPr>
          <a:xfrm>
            <a:off x="9161444"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Inter" panose="020B0502030000000004" pitchFamily="34" charset="0"/>
                <a:ea typeface="Inter" panose="020B0502030000000004" pitchFamily="34" charset="0"/>
              </a:defRPr>
            </a:lvl1pPr>
          </a:lstStyle>
          <a:p>
            <a:fld id="{5B73294C-9AD4-45FB-9440-37C13CF16711}" type="slidenum">
              <a:rPr lang="fr-FR" smtClean="0"/>
              <a:pPr/>
              <a:t>‹N°›</a:t>
            </a:fld>
            <a:endParaRPr lang="fr-FR" dirty="0"/>
          </a:p>
        </p:txBody>
      </p:sp>
      <p:pic>
        <p:nvPicPr>
          <p:cNvPr id="9" name="Image 8">
            <a:extLst>
              <a:ext uri="{FF2B5EF4-FFF2-40B4-BE49-F238E27FC236}">
                <a16:creationId xmlns:a16="http://schemas.microsoft.com/office/drawing/2014/main" id="{C32D6D6F-327A-45C7-5AC5-1D86181FC999}"/>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87356" y="5920824"/>
            <a:ext cx="535925" cy="655739"/>
          </a:xfrm>
          <a:prstGeom prst="rect">
            <a:avLst/>
          </a:prstGeom>
        </p:spPr>
      </p:pic>
    </p:spTree>
    <p:extLst>
      <p:ext uri="{BB962C8B-B14F-4D97-AF65-F5344CB8AC3E}">
        <p14:creationId xmlns:p14="http://schemas.microsoft.com/office/powerpoint/2010/main" val="1144707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Lst>
  <p:txStyles>
    <p:titleStyle>
      <a:lvl1pPr algn="l" defTabSz="914400" rtl="0" eaLnBrk="1" latinLnBrk="0" hangingPunct="1">
        <a:lnSpc>
          <a:spcPct val="90000"/>
        </a:lnSpc>
        <a:spcBef>
          <a:spcPct val="0"/>
        </a:spcBef>
        <a:buNone/>
        <a:defRPr sz="6400" kern="1200">
          <a:solidFill>
            <a:schemeClr val="tx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6"/>
          <p:cNvPicPr preferRelativeResize="0"/>
          <p:nvPr/>
        </p:nvPicPr>
        <p:blipFill rotWithShape="1">
          <a:blip r:embed="rId13">
            <a:alphaModFix/>
          </a:blip>
          <a:srcRect/>
          <a:stretch/>
        </p:blipFill>
        <p:spPr>
          <a:xfrm>
            <a:off x="10824717" y="5681472"/>
            <a:ext cx="777600" cy="587792"/>
          </a:xfrm>
          <a:prstGeom prst="rect">
            <a:avLst/>
          </a:prstGeom>
          <a:noFill/>
          <a:ln>
            <a:noFill/>
          </a:ln>
        </p:spPr>
      </p:pic>
      <p:sp>
        <p:nvSpPr>
          <p:cNvPr id="11" name="Google Shape;11;p16"/>
          <p:cNvSpPr txBox="1">
            <a:spLocks noGrp="1"/>
          </p:cNvSpPr>
          <p:nvPr>
            <p:ph type="title"/>
          </p:nvPr>
        </p:nvSpPr>
        <p:spPr>
          <a:xfrm>
            <a:off x="1055999" y="711432"/>
            <a:ext cx="10080000" cy="1080000"/>
          </a:xfrm>
          <a:prstGeom prst="rect">
            <a:avLst/>
          </a:prstGeom>
          <a:noFill/>
          <a:ln>
            <a:noFill/>
          </a:ln>
        </p:spPr>
        <p:txBody>
          <a:bodyPr spcFirstLastPara="1" wrap="square" lIns="0" tIns="0" rIns="0" bIns="0" anchor="t" anchorCtr="0">
            <a:noAutofit/>
          </a:bodyPr>
          <a:lstStyle>
            <a:lvl1pPr marR="0" lvl="0" algn="l" rtl="0">
              <a:lnSpc>
                <a:spcPct val="94000"/>
              </a:lnSpc>
              <a:spcBef>
                <a:spcPts val="0"/>
              </a:spcBef>
              <a:spcAft>
                <a:spcPts val="0"/>
              </a:spcAft>
              <a:buClr>
                <a:schemeClr val="accent1"/>
              </a:buClr>
              <a:buSzPts val="3000"/>
              <a:buFont typeface="Arial"/>
              <a:buChar char="&gt;"/>
              <a:defRPr sz="30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6"/>
          <p:cNvSpPr txBox="1">
            <a:spLocks noGrp="1"/>
          </p:cNvSpPr>
          <p:nvPr>
            <p:ph type="body" idx="1"/>
          </p:nvPr>
        </p:nvSpPr>
        <p:spPr>
          <a:xfrm>
            <a:off x="1055999" y="1961408"/>
            <a:ext cx="10080000" cy="4083900"/>
          </a:xfrm>
          <a:prstGeom prst="rect">
            <a:avLst/>
          </a:prstGeom>
          <a:noFill/>
          <a:ln>
            <a:noFill/>
          </a:ln>
        </p:spPr>
        <p:txBody>
          <a:bodyPr spcFirstLastPara="1" wrap="square" lIns="0" tIns="0" rIns="0" bIns="0" anchor="t" anchorCtr="0">
            <a:noAutofit/>
          </a:bodyPr>
          <a:lstStyle>
            <a:lvl1pPr marL="457200" marR="0" lvl="0" indent="-228600" algn="just" rtl="0">
              <a:lnSpc>
                <a:spcPct val="107000"/>
              </a:lnSpc>
              <a:spcBef>
                <a:spcPts val="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1pPr>
            <a:lvl2pPr marL="914400" marR="0" lvl="1" indent="-228600" algn="l" rtl="0">
              <a:lnSpc>
                <a:spcPct val="100000"/>
              </a:lnSpc>
              <a:spcBef>
                <a:spcPts val="1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2pPr>
            <a:lvl3pPr marL="1371600" marR="0" lvl="2" indent="-228600" algn="just" rtl="0">
              <a:lnSpc>
                <a:spcPct val="100000"/>
              </a:lnSpc>
              <a:spcBef>
                <a:spcPts val="1000"/>
              </a:spcBef>
              <a:spcAft>
                <a:spcPts val="0"/>
              </a:spcAft>
              <a:buClr>
                <a:schemeClr val="accent3"/>
              </a:buClr>
              <a:buSzPts val="1400"/>
              <a:buFont typeface="Arial"/>
              <a:buNone/>
              <a:defRPr sz="1400" b="0" i="0" u="none" strike="noStrike" cap="none">
                <a:solidFill>
                  <a:schemeClr val="accent3"/>
                </a:solidFill>
                <a:latin typeface="Arial"/>
                <a:ea typeface="Arial"/>
                <a:cs typeface="Arial"/>
                <a:sym typeface="Arial"/>
              </a:defRPr>
            </a:lvl3pPr>
            <a:lvl4pPr marL="1828800" marR="0" lvl="3" indent="-304800" algn="l" rtl="0">
              <a:lnSpc>
                <a:spcPct val="100000"/>
              </a:lnSpc>
              <a:spcBef>
                <a:spcPts val="7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4pPr>
            <a:lvl5pPr marL="2286000" marR="0" lvl="4" indent="-292100" algn="l" rtl="0">
              <a:lnSpc>
                <a:spcPct val="100000"/>
              </a:lnSpc>
              <a:spcBef>
                <a:spcPts val="0"/>
              </a:spcBef>
              <a:spcAft>
                <a:spcPts val="0"/>
              </a:spcAft>
              <a:buClr>
                <a:schemeClr val="accent3"/>
              </a:buClr>
              <a:buSzPts val="1000"/>
              <a:buFont typeface="Arial"/>
              <a:buChar char="-"/>
              <a:defRPr sz="1000" b="0" i="0" u="none" strike="noStrike" cap="none">
                <a:solidFill>
                  <a:schemeClr val="accent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dt" idx="10"/>
          </p:nvPr>
        </p:nvSpPr>
        <p:spPr>
          <a:xfrm>
            <a:off x="1137312" y="6434138"/>
            <a:ext cx="9528000" cy="36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fr-FR"/>
              <a:t>7 septembre 2023</a:t>
            </a:r>
            <a:endParaRPr/>
          </a:p>
        </p:txBody>
      </p:sp>
      <p:sp>
        <p:nvSpPr>
          <p:cNvPr id="14" name="Google Shape;14;p16"/>
          <p:cNvSpPr txBox="1">
            <a:spLocks noGrp="1"/>
          </p:cNvSpPr>
          <p:nvPr>
            <p:ph type="ftr" idx="11"/>
          </p:nvPr>
        </p:nvSpPr>
        <p:spPr>
          <a:xfrm>
            <a:off x="1055999" y="6072188"/>
            <a:ext cx="9600000" cy="310200"/>
          </a:xfrm>
          <a:prstGeom prst="rect">
            <a:avLst/>
          </a:prstGeom>
          <a:noFill/>
          <a:ln>
            <a:noFill/>
          </a:ln>
        </p:spPr>
        <p:txBody>
          <a:bodyPr spcFirstLastPara="1" wrap="square" lIns="0" tIns="0" rIns="0" bIns="0" anchor="b"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fr-FR"/>
              <a:t>Intervention PEFC - L'ARBRE HORS FORÊT</a:t>
            </a:r>
            <a:endParaRPr/>
          </a:p>
        </p:txBody>
      </p:sp>
      <p:sp>
        <p:nvSpPr>
          <p:cNvPr id="15" name="Google Shape;15;p16"/>
          <p:cNvSpPr txBox="1">
            <a:spLocks noGrp="1"/>
          </p:cNvSpPr>
          <p:nvPr>
            <p:ph type="sldNum" idx="12"/>
          </p:nvPr>
        </p:nvSpPr>
        <p:spPr>
          <a:xfrm>
            <a:off x="10889799" y="6424612"/>
            <a:ext cx="720000" cy="360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cxnSp>
        <p:nvCxnSpPr>
          <p:cNvPr id="16" name="Google Shape;16;p16"/>
          <p:cNvCxnSpPr/>
          <p:nvPr/>
        </p:nvCxnSpPr>
        <p:spPr>
          <a:xfrm>
            <a:off x="1055999" y="6421586"/>
            <a:ext cx="0" cy="144000"/>
          </a:xfrm>
          <a:prstGeom prst="straightConnector1">
            <a:avLst/>
          </a:prstGeom>
          <a:noFill/>
          <a:ln w="9525" cap="flat" cmpd="sng">
            <a:solidFill>
              <a:schemeClr val="accent3"/>
            </a:solidFill>
            <a:prstDash val="solid"/>
            <a:round/>
            <a:headEnd type="none" w="sm" len="sm"/>
            <a:tailEnd type="none" w="sm" len="sm"/>
          </a:ln>
        </p:spPr>
      </p:cxnSp>
    </p:spTree>
    <p:extLst>
      <p:ext uri="{BB962C8B-B14F-4D97-AF65-F5344CB8AC3E}">
        <p14:creationId xmlns:p14="http://schemas.microsoft.com/office/powerpoint/2010/main" val="3314871089"/>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3150F6A-5E36-A4D1-29EE-35C5E5EA92C6}"/>
              </a:ext>
            </a:extLst>
          </p:cNvPr>
          <p:cNvPicPr>
            <a:picLocks noChangeAspect="1"/>
          </p:cNvPicPr>
          <p:nvPr userDrawn="1"/>
        </p:nvPicPr>
        <p:blipFill>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tretch>
            <a:fillRect/>
          </a:stretch>
        </p:blipFill>
        <p:spPr>
          <a:xfrm>
            <a:off x="11514688" y="196138"/>
            <a:ext cx="480243" cy="827882"/>
          </a:xfrm>
          <a:prstGeom prst="rect">
            <a:avLst/>
          </a:prstGeom>
        </p:spPr>
      </p:pic>
      <p:cxnSp>
        <p:nvCxnSpPr>
          <p:cNvPr id="10" name="Connecteur droit 9">
            <a:extLst>
              <a:ext uri="{FF2B5EF4-FFF2-40B4-BE49-F238E27FC236}">
                <a16:creationId xmlns:a16="http://schemas.microsoft.com/office/drawing/2014/main" id="{3323157D-1343-92D6-B436-F31D864D442D}"/>
              </a:ext>
            </a:extLst>
          </p:cNvPr>
          <p:cNvCxnSpPr>
            <a:cxnSpLocks/>
          </p:cNvCxnSpPr>
          <p:nvPr userDrawn="1"/>
        </p:nvCxnSpPr>
        <p:spPr>
          <a:xfrm>
            <a:off x="204952" y="0"/>
            <a:ext cx="0" cy="6858000"/>
          </a:xfrm>
          <a:prstGeom prst="line">
            <a:avLst/>
          </a:prstGeom>
          <a:ln>
            <a:solidFill>
              <a:schemeClr val="accent2">
                <a:satMod val="120000"/>
                <a:alpha val="45000"/>
              </a:schemeClr>
            </a:solidFill>
          </a:ln>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id="{59B98EF8-9184-DF3E-042E-26370ABC4F93}"/>
              </a:ext>
            </a:extLst>
          </p:cNvPr>
          <p:cNvCxnSpPr>
            <a:cxnSpLocks/>
          </p:cNvCxnSpPr>
          <p:nvPr userDrawn="1"/>
        </p:nvCxnSpPr>
        <p:spPr>
          <a:xfrm>
            <a:off x="105104" y="0"/>
            <a:ext cx="0" cy="6858000"/>
          </a:xfrm>
          <a:prstGeom prst="line">
            <a:avLst/>
          </a:prstGeom>
          <a:ln>
            <a:solidFill>
              <a:schemeClr val="accent2">
                <a:satMod val="120000"/>
                <a:alpha val="45000"/>
              </a:schemeClr>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F4DF45F4-385D-78E5-2A67-FE1A37A826CF}"/>
              </a:ext>
            </a:extLst>
          </p:cNvPr>
          <p:cNvSpPr/>
          <p:nvPr userDrawn="1"/>
        </p:nvSpPr>
        <p:spPr>
          <a:xfrm>
            <a:off x="0" y="871620"/>
            <a:ext cx="44143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7C49977D-D11B-B537-E8A4-9C3C7B698435}"/>
              </a:ext>
            </a:extLst>
          </p:cNvPr>
          <p:cNvSpPr/>
          <p:nvPr userDrawn="1"/>
        </p:nvSpPr>
        <p:spPr>
          <a:xfrm>
            <a:off x="-2" y="419343"/>
            <a:ext cx="756745" cy="304800"/>
          </a:xfrm>
          <a:prstGeom prst="rect">
            <a:avLst/>
          </a:prstGeom>
          <a:solidFill>
            <a:schemeClr val="bg1"/>
          </a:solidFill>
          <a:ln>
            <a:solidFill>
              <a:schemeClr val="bg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21" name="Espace réservé du titre 20">
            <a:extLst>
              <a:ext uri="{FF2B5EF4-FFF2-40B4-BE49-F238E27FC236}">
                <a16:creationId xmlns:a16="http://schemas.microsoft.com/office/drawing/2014/main" id="{AE6948F1-6E3C-CF37-7DDD-785C99DCCB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fr-FR" dirty="0"/>
              <a:t>Titre </a:t>
            </a:r>
          </a:p>
        </p:txBody>
      </p:sp>
      <p:sp>
        <p:nvSpPr>
          <p:cNvPr id="22" name="Espace réservé du texte 21">
            <a:extLst>
              <a:ext uri="{FF2B5EF4-FFF2-40B4-BE49-F238E27FC236}">
                <a16:creationId xmlns:a16="http://schemas.microsoft.com/office/drawing/2014/main" id="{202F5CBF-3173-33EA-84D7-4FF558A23DE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r-FR" dirty="0"/>
              <a:t>Titre </a:t>
            </a:r>
          </a:p>
          <a:p>
            <a:pPr lvl="1"/>
            <a:r>
              <a:rPr lang="fr-FR" dirty="0"/>
              <a:t>Deuxième niveau</a:t>
            </a:r>
          </a:p>
          <a:p>
            <a:pPr lvl="2"/>
            <a:r>
              <a:rPr lang="fr-FR" dirty="0"/>
              <a:t>Troisième niveau</a:t>
            </a:r>
          </a:p>
          <a:p>
            <a:pPr lvl="3"/>
            <a:r>
              <a:rPr lang="fr-FR" dirty="0"/>
              <a:t>Quatrième niveau</a:t>
            </a:r>
          </a:p>
        </p:txBody>
      </p:sp>
      <p:sp>
        <p:nvSpPr>
          <p:cNvPr id="12" name="Rectangle 11">
            <a:extLst>
              <a:ext uri="{FF2B5EF4-FFF2-40B4-BE49-F238E27FC236}">
                <a16:creationId xmlns:a16="http://schemas.microsoft.com/office/drawing/2014/main" id="{ED171E42-CAB2-8BB7-71B9-3D210F8A57C9}"/>
              </a:ext>
            </a:extLst>
          </p:cNvPr>
          <p:cNvSpPr/>
          <p:nvPr userDrawn="1"/>
        </p:nvSpPr>
        <p:spPr>
          <a:xfrm>
            <a:off x="-3" y="419343"/>
            <a:ext cx="756745" cy="304800"/>
          </a:xfrm>
          <a:prstGeom prst="rect">
            <a:avLst/>
          </a:prstGeom>
          <a:solidFill>
            <a:schemeClr val="accent2">
              <a:alpha val="80000"/>
            </a:schemeClr>
          </a:solid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CDFF236-267C-DE5A-1ADF-DA976278EA97}"/>
              </a:ext>
            </a:extLst>
          </p:cNvPr>
          <p:cNvSpPr/>
          <p:nvPr userDrawn="1"/>
        </p:nvSpPr>
        <p:spPr>
          <a:xfrm>
            <a:off x="-15765" y="871620"/>
            <a:ext cx="441433" cy="271866"/>
          </a:xfrm>
          <a:prstGeom prst="rect">
            <a:avLst/>
          </a:prstGeom>
          <a:solidFill>
            <a:schemeClr val="accent2">
              <a:alpha val="80000"/>
            </a:schemeClr>
          </a:solidFill>
          <a:ln>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579FBE3-4AE6-C873-C514-99D5E8EDC9C4}"/>
              </a:ext>
            </a:extLst>
          </p:cNvPr>
          <p:cNvSpPr/>
          <p:nvPr userDrawn="1"/>
        </p:nvSpPr>
        <p:spPr>
          <a:xfrm>
            <a:off x="11634960" y="6661862"/>
            <a:ext cx="359971"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E849FFBC-6C73-1256-EC06-3C9A5D7BDFCC}"/>
              </a:ext>
            </a:extLst>
          </p:cNvPr>
          <p:cNvSpPr>
            <a:spLocks noGrp="1"/>
          </p:cNvSpPr>
          <p:nvPr>
            <p:ph type="sldNum" sz="quarter" idx="4"/>
          </p:nvPr>
        </p:nvSpPr>
        <p:spPr>
          <a:xfrm rot="5400000">
            <a:off x="10445922" y="5153419"/>
            <a:ext cx="2743200" cy="365125"/>
          </a:xfrm>
          <a:prstGeom prst="rect">
            <a:avLst/>
          </a:prstGeom>
        </p:spPr>
        <p:txBody>
          <a:bodyPr vert="horz" lIns="91440" tIns="45720" rIns="91440" bIns="45720" rtlCol="0" anchor="ctr"/>
          <a:lstStyle>
            <a:lvl1pPr algn="r">
              <a:defRPr sz="2400" b="1">
                <a:solidFill>
                  <a:schemeClr val="accent2"/>
                </a:solidFill>
                <a:latin typeface="Arial" panose="020B0604020202020204" pitchFamily="34" charset="0"/>
                <a:cs typeface="Arial" panose="020B0604020202020204" pitchFamily="34" charset="0"/>
              </a:defRPr>
            </a:lvl1pPr>
          </a:lstStyle>
          <a:p>
            <a:fld id="{10EA7698-4DC2-4537-B83F-789DAE7E9A5B}" type="slidenum">
              <a:rPr lang="fr-FR" smtClean="0"/>
              <a:pPr/>
              <a:t>‹N°›</a:t>
            </a:fld>
            <a:endParaRPr lang="fr-FR" dirty="0"/>
          </a:p>
        </p:txBody>
      </p:sp>
      <p:sp>
        <p:nvSpPr>
          <p:cNvPr id="14" name="Espace réservé du pied de page 4">
            <a:extLst>
              <a:ext uri="{FF2B5EF4-FFF2-40B4-BE49-F238E27FC236}">
                <a16:creationId xmlns:a16="http://schemas.microsoft.com/office/drawing/2014/main" id="{552895B0-56C1-C141-037A-2B56FD997FD7}"/>
              </a:ext>
            </a:extLst>
          </p:cNvPr>
          <p:cNvSpPr>
            <a:spLocks noGrp="1"/>
          </p:cNvSpPr>
          <p:nvPr>
            <p:ph type="ftr" sz="quarter" idx="3"/>
          </p:nvPr>
        </p:nvSpPr>
        <p:spPr>
          <a:xfrm>
            <a:off x="0" y="6256094"/>
            <a:ext cx="4114800" cy="365125"/>
          </a:xfrm>
          <a:prstGeom prst="rect">
            <a:avLst/>
          </a:prstGeom>
          <a:solidFill>
            <a:schemeClr val="bg1"/>
          </a:solidFill>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6782603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hdr="0" ftr="0" dt="0"/>
  <p:txStyles>
    <p:titleStyle>
      <a:lvl1pPr algn="l" defTabSz="914400" rtl="0" eaLnBrk="1" latinLnBrk="0" hangingPunct="1">
        <a:lnSpc>
          <a:spcPct val="90000"/>
        </a:lnSpc>
        <a:spcBef>
          <a:spcPct val="0"/>
        </a:spcBef>
        <a:buNone/>
        <a:defRPr sz="4400" b="1" kern="1200">
          <a:solidFill>
            <a:schemeClr val="accent2"/>
          </a:solidFill>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accent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60000"/>
              <a:lumOff val="40000"/>
            </a:schemeClr>
          </a:solidFill>
          <a:latin typeface="Amasis MT Std" panose="02040502050304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024ED5A-2444-4756-B678-35973E31FD9D}"/>
              </a:ext>
            </a:extLst>
          </p:cNvPr>
          <p:cNvSpPr>
            <a:spLocks noGrp="1"/>
          </p:cNvSpPr>
          <p:nvPr>
            <p:ph type="title"/>
          </p:nvPr>
        </p:nvSpPr>
        <p:spPr>
          <a:xfrm>
            <a:off x="0" y="-10335"/>
            <a:ext cx="12192000" cy="674438"/>
          </a:xfrm>
          <a:prstGeom prst="rect">
            <a:avLst/>
          </a:prstGeom>
          <a:solidFill>
            <a:srgbClr val="EB7023"/>
          </a:solidFill>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D6666DB-8097-4C59-85E9-DE3731B297DA}"/>
              </a:ext>
            </a:extLst>
          </p:cNvPr>
          <p:cNvSpPr>
            <a:spLocks noGrp="1"/>
          </p:cNvSpPr>
          <p:nvPr>
            <p:ph type="body" idx="1"/>
          </p:nvPr>
        </p:nvSpPr>
        <p:spPr>
          <a:xfrm>
            <a:off x="838200" y="965202"/>
            <a:ext cx="10515600" cy="52117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4AC96978-2272-421D-B61A-23232306B2F1}"/>
              </a:ext>
            </a:extLst>
          </p:cNvPr>
          <p:cNvSpPr>
            <a:spLocks noGrp="1"/>
          </p:cNvSpPr>
          <p:nvPr>
            <p:ph type="ftr" sz="quarter" idx="3"/>
          </p:nvPr>
        </p:nvSpPr>
        <p:spPr>
          <a:xfrm>
            <a:off x="905933" y="6356352"/>
            <a:ext cx="9525000" cy="365125"/>
          </a:xfrm>
          <a:prstGeom prst="rect">
            <a:avLst/>
          </a:prstGeom>
        </p:spPr>
        <p:txBody>
          <a:bodyPr vert="horz" lIns="91440" tIns="45720" rIns="91440" bIns="45720" rtlCol="0" anchor="ctr"/>
          <a:lstStyle>
            <a:lvl1pPr algn="ctr">
              <a:defRPr sz="1100" b="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BBDB8852-FBC9-4917-B13B-B3B73F770740}"/>
              </a:ext>
            </a:extLst>
          </p:cNvPr>
          <p:cNvSpPr>
            <a:spLocks noGrp="1"/>
          </p:cNvSpPr>
          <p:nvPr>
            <p:ph type="sldNum" sz="quarter" idx="4"/>
          </p:nvPr>
        </p:nvSpPr>
        <p:spPr>
          <a:xfrm>
            <a:off x="10676467" y="6356352"/>
            <a:ext cx="67733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D8EDF-7A13-4CA8-B875-3F6BBED23492}" type="slidenum">
              <a:rPr lang="fr-FR" smtClean="0"/>
              <a:t>‹N°›</a:t>
            </a:fld>
            <a:endParaRPr lang="fr-FR"/>
          </a:p>
        </p:txBody>
      </p:sp>
    </p:spTree>
    <p:extLst>
      <p:ext uri="{BB962C8B-B14F-4D97-AF65-F5344CB8AC3E}">
        <p14:creationId xmlns:p14="http://schemas.microsoft.com/office/powerpoint/2010/main" val="341649197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lnSpc>
          <a:spcPct val="90000"/>
        </a:lnSpc>
        <a:spcBef>
          <a:spcPct val="0"/>
        </a:spcBef>
        <a:buNone/>
        <a:defRPr sz="32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CD10C80-0988-428F-99E3-818F56D5A404}"/>
              </a:ext>
            </a:extLst>
          </p:cNvPr>
          <p:cNvSpPr>
            <a:spLocks noGrp="1"/>
          </p:cNvSpPr>
          <p:nvPr>
            <p:ph type="title"/>
          </p:nvPr>
        </p:nvSpPr>
        <p:spPr>
          <a:xfrm>
            <a:off x="133200" y="365125"/>
            <a:ext cx="10980000" cy="8640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AFEC568-9D09-4BC2-9499-3FDB800BFEF7}"/>
              </a:ext>
            </a:extLst>
          </p:cNvPr>
          <p:cNvSpPr>
            <a:spLocks noGrp="1"/>
          </p:cNvSpPr>
          <p:nvPr>
            <p:ph type="body" idx="1"/>
          </p:nvPr>
        </p:nvSpPr>
        <p:spPr>
          <a:xfrm>
            <a:off x="1062000" y="1476000"/>
            <a:ext cx="10051200" cy="44280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2527CFBE-B75C-4B54-A16A-BC81511EFE8D}"/>
              </a:ext>
            </a:extLst>
          </p:cNvPr>
          <p:cNvSpPr>
            <a:spLocks noGrp="1"/>
          </p:cNvSpPr>
          <p:nvPr>
            <p:ph type="sldNum" sz="quarter" idx="4"/>
          </p:nvPr>
        </p:nvSpPr>
        <p:spPr>
          <a:xfrm>
            <a:off x="11353800" y="3246437"/>
            <a:ext cx="838200" cy="365125"/>
          </a:xfrm>
          <a:prstGeom prst="rect">
            <a:avLst/>
          </a:prstGeom>
          <a:solidFill>
            <a:schemeClr val="tx1"/>
          </a:solidFill>
        </p:spPr>
        <p:txBody>
          <a:bodyPr vert="horz" lIns="91440" tIns="45720" rIns="91440" bIns="45720" rtlCol="0" anchor="ctr"/>
          <a:lstStyle>
            <a:lvl1pPr algn="l">
              <a:defRPr sz="1200">
                <a:solidFill>
                  <a:schemeClr val="bg1"/>
                </a:solidFill>
              </a:defRPr>
            </a:lvl1pPr>
          </a:lstStyle>
          <a:p>
            <a:fld id="{6055246E-81F2-4716-A341-6139E5705588}" type="slidenum">
              <a:rPr lang="fr-FR" smtClean="0"/>
              <a:t>‹N°›</a:t>
            </a:fld>
            <a:endParaRPr lang="fr-FR"/>
          </a:p>
        </p:txBody>
      </p:sp>
    </p:spTree>
    <p:extLst>
      <p:ext uri="{BB962C8B-B14F-4D97-AF65-F5344CB8AC3E}">
        <p14:creationId xmlns:p14="http://schemas.microsoft.com/office/powerpoint/2010/main" val="125986906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32">
          <p15:clr>
            <a:srgbClr val="F26B43"/>
          </p15:clr>
        </p15:guide>
        <p15:guide id="2" pos="3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0"/>
          <p:cNvGrpSpPr>
            <a:grpSpLocks/>
          </p:cNvGrpSpPr>
          <p:nvPr/>
        </p:nvGrpSpPr>
        <p:grpSpPr bwMode="auto">
          <a:xfrm>
            <a:off x="1168400" y="6525623"/>
            <a:ext cx="11023600" cy="332372"/>
            <a:chOff x="552" y="3969"/>
            <a:chExt cx="5208" cy="351"/>
          </a:xfrm>
        </p:grpSpPr>
        <p:sp>
          <p:nvSpPr>
            <p:cNvPr id="1033" name="AutoShape 31"/>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1034" name="Rectangle 32"/>
            <p:cNvSpPr>
              <a:spLocks noChangeArrowheads="1"/>
            </p:cNvSpPr>
            <p:nvPr userDrawn="1"/>
          </p:nvSpPr>
          <p:spPr bwMode="auto">
            <a:xfrm>
              <a:off x="825" y="3969"/>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sz="1000" b="0" dirty="0">
                  <a:solidFill>
                    <a:schemeClr val="bg1"/>
                  </a:solidFill>
                  <a:effectLst/>
                </a:rPr>
                <a:t>La haie et ses valorisations économiques – Repentigny le 21/09/2023</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algn="l">
                <a:defRPr/>
              </a:pPr>
              <a:endParaRPr lang="fr-FR" altLang="fr-FR" sz="1000" b="0" dirty="0">
                <a:solidFill>
                  <a:schemeClr val="bg1"/>
                </a:solidFill>
                <a:effectLst/>
              </a:endParaRPr>
            </a:p>
          </p:txBody>
        </p:sp>
      </p:grpSp>
      <p:sp>
        <p:nvSpPr>
          <p:cNvPr id="1027" name="Rectangle 2"/>
          <p:cNvSpPr>
            <a:spLocks noGrp="1" noChangeArrowheads="1"/>
          </p:cNvSpPr>
          <p:nvPr>
            <p:ph type="title"/>
          </p:nvPr>
        </p:nvSpPr>
        <p:spPr bwMode="auto">
          <a:xfrm>
            <a:off x="0" y="0"/>
            <a:ext cx="10668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8" name="Rectangle 3"/>
          <p:cNvSpPr>
            <a:spLocks noGrp="1" noChangeArrowheads="1"/>
          </p:cNvSpPr>
          <p:nvPr>
            <p:ph type="body" idx="1"/>
          </p:nvPr>
        </p:nvSpPr>
        <p:spPr bwMode="auto">
          <a:xfrm>
            <a:off x="381001" y="1314451"/>
            <a:ext cx="114173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1030" name="Rectangle 6"/>
          <p:cNvSpPr>
            <a:spLocks noGrp="1" noChangeArrowheads="1"/>
          </p:cNvSpPr>
          <p:nvPr>
            <p:ph type="sldNum" sz="quarter" idx="4"/>
          </p:nvPr>
        </p:nvSpPr>
        <p:spPr bwMode="auto">
          <a:xfrm>
            <a:off x="11025717" y="6561139"/>
            <a:ext cx="1166283"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pPr>
              <a:defRPr/>
            </a:pPr>
            <a:fld id="{791ADF21-B55C-48FD-91E8-E13D6560C315}" type="slidenum">
              <a:rPr lang="fr-FR" altLang="fr-FR" smtClean="0"/>
              <a:pPr>
                <a:defRPr/>
              </a:pPr>
              <a:t>‹N°›</a:t>
            </a:fld>
            <a:endParaRPr lang="fr-FR" altLang="fr-FR" dirty="0"/>
          </a:p>
        </p:txBody>
      </p:sp>
      <p:sp>
        <p:nvSpPr>
          <p:cNvPr id="2" name="Line 21"/>
          <p:cNvSpPr>
            <a:spLocks noChangeShapeType="1"/>
          </p:cNvSpPr>
          <p:nvPr/>
        </p:nvSpPr>
        <p:spPr bwMode="auto">
          <a:xfrm flipH="1">
            <a:off x="419100" y="1019175"/>
            <a:ext cx="9982200" cy="0"/>
          </a:xfrm>
          <a:prstGeom prst="line">
            <a:avLst/>
          </a:prstGeom>
          <a:noFill/>
          <a:ln w="12700">
            <a:solidFill>
              <a:srgbClr val="00913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2400" dirty="0"/>
          </a:p>
        </p:txBody>
      </p:sp>
      <p:pic>
        <p:nvPicPr>
          <p:cNvPr id="1031" name="Picture 23" descr="TERRE-AVENIR_RV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301" y="242889"/>
            <a:ext cx="121496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262409"/>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marL="288925" algn="l" rtl="0" eaLnBrk="0" fontAlgn="base" hangingPunct="0">
        <a:lnSpc>
          <a:spcPct val="90000"/>
        </a:lnSpc>
        <a:spcBef>
          <a:spcPct val="0"/>
        </a:spcBef>
        <a:spcAft>
          <a:spcPct val="0"/>
        </a:spcAft>
        <a:defRPr sz="2800" b="1">
          <a:solidFill>
            <a:schemeClr val="tx1"/>
          </a:solidFill>
          <a:latin typeface="+mj-lt"/>
          <a:ea typeface="+mj-ea"/>
          <a:cs typeface="+mj-cs"/>
        </a:defRPr>
      </a:lvl1pPr>
      <a:lvl2pPr marL="288925" algn="l" rtl="0" eaLnBrk="0" fontAlgn="base" hangingPunct="0">
        <a:lnSpc>
          <a:spcPct val="90000"/>
        </a:lnSpc>
        <a:spcBef>
          <a:spcPct val="0"/>
        </a:spcBef>
        <a:spcAft>
          <a:spcPct val="0"/>
        </a:spcAft>
        <a:defRPr sz="2800" b="1">
          <a:solidFill>
            <a:schemeClr val="tx1"/>
          </a:solidFill>
          <a:latin typeface="Verdana" pitchFamily="34" charset="0"/>
        </a:defRPr>
      </a:lvl2pPr>
      <a:lvl3pPr marL="288925" algn="l" rtl="0" eaLnBrk="0" fontAlgn="base" hangingPunct="0">
        <a:lnSpc>
          <a:spcPct val="90000"/>
        </a:lnSpc>
        <a:spcBef>
          <a:spcPct val="0"/>
        </a:spcBef>
        <a:spcAft>
          <a:spcPct val="0"/>
        </a:spcAft>
        <a:defRPr sz="2800" b="1">
          <a:solidFill>
            <a:schemeClr val="tx1"/>
          </a:solidFill>
          <a:latin typeface="Verdana" pitchFamily="34" charset="0"/>
        </a:defRPr>
      </a:lvl3pPr>
      <a:lvl4pPr marL="288925" algn="l" rtl="0" eaLnBrk="0" fontAlgn="base" hangingPunct="0">
        <a:lnSpc>
          <a:spcPct val="90000"/>
        </a:lnSpc>
        <a:spcBef>
          <a:spcPct val="0"/>
        </a:spcBef>
        <a:spcAft>
          <a:spcPct val="0"/>
        </a:spcAft>
        <a:defRPr sz="2800" b="1">
          <a:solidFill>
            <a:schemeClr val="tx1"/>
          </a:solidFill>
          <a:latin typeface="Verdana" pitchFamily="34" charset="0"/>
        </a:defRPr>
      </a:lvl4pPr>
      <a:lvl5pPr marL="288925" algn="l" rtl="0" eaLnBrk="0" fontAlgn="base" hangingPunct="0">
        <a:lnSpc>
          <a:spcPct val="90000"/>
        </a:lnSpc>
        <a:spcBef>
          <a:spcPct val="0"/>
        </a:spcBef>
        <a:spcAft>
          <a:spcPct val="0"/>
        </a:spcAft>
        <a:defRPr sz="2800" b="1">
          <a:solidFill>
            <a:schemeClr val="tx1"/>
          </a:solidFill>
          <a:latin typeface="Verdana" pitchFamily="34" charset="0"/>
        </a:defRPr>
      </a:lvl5pPr>
      <a:lvl6pPr marL="746125" algn="l" rtl="0" eaLnBrk="0" fontAlgn="base" hangingPunct="0">
        <a:lnSpc>
          <a:spcPct val="90000"/>
        </a:lnSpc>
        <a:spcBef>
          <a:spcPct val="0"/>
        </a:spcBef>
        <a:spcAft>
          <a:spcPct val="0"/>
        </a:spcAft>
        <a:defRPr sz="2800" b="1">
          <a:solidFill>
            <a:schemeClr val="tx1"/>
          </a:solidFill>
          <a:latin typeface="Verdana" pitchFamily="34" charset="0"/>
        </a:defRPr>
      </a:lvl6pPr>
      <a:lvl7pPr marL="1203325" algn="l" rtl="0" eaLnBrk="0" fontAlgn="base" hangingPunct="0">
        <a:lnSpc>
          <a:spcPct val="90000"/>
        </a:lnSpc>
        <a:spcBef>
          <a:spcPct val="0"/>
        </a:spcBef>
        <a:spcAft>
          <a:spcPct val="0"/>
        </a:spcAft>
        <a:defRPr sz="2800" b="1">
          <a:solidFill>
            <a:schemeClr val="tx1"/>
          </a:solidFill>
          <a:latin typeface="Verdana" pitchFamily="34" charset="0"/>
        </a:defRPr>
      </a:lvl7pPr>
      <a:lvl8pPr marL="1660525" algn="l" rtl="0" eaLnBrk="0" fontAlgn="base" hangingPunct="0">
        <a:lnSpc>
          <a:spcPct val="90000"/>
        </a:lnSpc>
        <a:spcBef>
          <a:spcPct val="0"/>
        </a:spcBef>
        <a:spcAft>
          <a:spcPct val="0"/>
        </a:spcAft>
        <a:defRPr sz="2800" b="1">
          <a:solidFill>
            <a:schemeClr val="tx1"/>
          </a:solidFill>
          <a:latin typeface="Verdana" pitchFamily="34" charset="0"/>
        </a:defRPr>
      </a:lvl8pPr>
      <a:lvl9pPr marL="2117725" algn="l" rtl="0" eaLnBrk="0" fontAlgn="base" hangingPunct="0">
        <a:lnSpc>
          <a:spcPct val="90000"/>
        </a:lnSpc>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Wingdings 2" pitchFamily="18" charset="2"/>
        <a:buChar char=""/>
        <a:defRPr sz="2000" b="1">
          <a:solidFill>
            <a:srgbClr val="009139"/>
          </a:solidFill>
          <a:latin typeface="+mn-lt"/>
          <a:ea typeface="+mn-ea"/>
          <a:cs typeface="+mn-cs"/>
        </a:defRPr>
      </a:lvl1pPr>
      <a:lvl2pPr marL="742950" indent="-285750" algn="l" rtl="0" eaLnBrk="0" fontAlgn="base" hangingPunct="0">
        <a:spcBef>
          <a:spcPct val="20000"/>
        </a:spcBef>
        <a:spcAft>
          <a:spcPct val="0"/>
        </a:spcAft>
        <a:buFont typeface="Wingdings 2" pitchFamily="18" charset="2"/>
        <a:buChar char=""/>
        <a:defRPr>
          <a:solidFill>
            <a:schemeClr val="tx1"/>
          </a:solidFill>
          <a:latin typeface="+mn-lt"/>
        </a:defRPr>
      </a:lvl2pPr>
      <a:lvl3pPr marL="1143000" indent="-228600" algn="l" rtl="0" eaLnBrk="0" fontAlgn="base" hangingPunct="0">
        <a:spcBef>
          <a:spcPct val="20000"/>
        </a:spcBef>
        <a:spcAft>
          <a:spcPct val="0"/>
        </a:spcAft>
        <a:buFont typeface="Wingdings 2" pitchFamily="18" charset="2"/>
        <a:buChar char=""/>
        <a:defRPr sz="1400">
          <a:solidFill>
            <a:schemeClr val="tx1"/>
          </a:solidFill>
          <a:latin typeface="+mn-lt"/>
        </a:defRPr>
      </a:lvl3pPr>
      <a:lvl4pPr marL="1600200" indent="-228600" algn="l" rtl="0" eaLnBrk="0" fontAlgn="base" hangingPunct="0">
        <a:spcBef>
          <a:spcPct val="20000"/>
        </a:spcBef>
        <a:spcAft>
          <a:spcPct val="0"/>
        </a:spcAft>
        <a:buFont typeface="Wingdings 2" pitchFamily="18" charset="2"/>
        <a:buChar char="¶"/>
        <a:defRPr sz="1200" b="1">
          <a:solidFill>
            <a:srgbClr val="8EC632"/>
          </a:solidFill>
          <a:latin typeface="+mn-lt"/>
        </a:defRPr>
      </a:lvl4pPr>
      <a:lvl5pPr marL="2057400" indent="-228600" algn="l" rtl="0" eaLnBrk="0" fontAlgn="base" hangingPunct="0">
        <a:spcBef>
          <a:spcPct val="20000"/>
        </a:spcBef>
        <a:spcAft>
          <a:spcPct val="0"/>
        </a:spcAft>
        <a:buFont typeface="Wingdings 2" pitchFamily="18" charset="2"/>
        <a:buChar char="¶"/>
        <a:defRPr sz="1200" b="1">
          <a:solidFill>
            <a:schemeClr val="tx1"/>
          </a:solidFill>
          <a:latin typeface="+mn-lt"/>
        </a:defRPr>
      </a:lvl5pPr>
      <a:lvl6pPr marL="2514600" indent="-228600" algn="l" rtl="0" eaLnBrk="0" fontAlgn="base" hangingPunct="0">
        <a:spcBef>
          <a:spcPct val="20000"/>
        </a:spcBef>
        <a:spcAft>
          <a:spcPct val="0"/>
        </a:spcAft>
        <a:buFont typeface="Wingdings 2" pitchFamily="18" charset="2"/>
        <a:buChar char="¶"/>
        <a:defRPr sz="1200" b="1">
          <a:solidFill>
            <a:schemeClr val="tx1"/>
          </a:solidFill>
          <a:latin typeface="+mn-lt"/>
        </a:defRPr>
      </a:lvl6pPr>
      <a:lvl7pPr marL="2971800" indent="-228600" algn="l" rtl="0" eaLnBrk="0" fontAlgn="base" hangingPunct="0">
        <a:spcBef>
          <a:spcPct val="20000"/>
        </a:spcBef>
        <a:spcAft>
          <a:spcPct val="0"/>
        </a:spcAft>
        <a:buFont typeface="Wingdings 2" pitchFamily="18" charset="2"/>
        <a:buChar char="¶"/>
        <a:defRPr sz="1200" b="1">
          <a:solidFill>
            <a:schemeClr val="tx1"/>
          </a:solidFill>
          <a:latin typeface="+mn-lt"/>
        </a:defRPr>
      </a:lvl7pPr>
      <a:lvl8pPr marL="3429000" indent="-228600" algn="l" rtl="0" eaLnBrk="0" fontAlgn="base" hangingPunct="0">
        <a:spcBef>
          <a:spcPct val="20000"/>
        </a:spcBef>
        <a:spcAft>
          <a:spcPct val="0"/>
        </a:spcAft>
        <a:buFont typeface="Wingdings 2" pitchFamily="18" charset="2"/>
        <a:buChar char="¶"/>
        <a:defRPr sz="1200" b="1">
          <a:solidFill>
            <a:schemeClr val="tx1"/>
          </a:solidFill>
          <a:latin typeface="+mn-lt"/>
        </a:defRPr>
      </a:lvl8pPr>
      <a:lvl9pPr marL="3886200" indent="-228600" algn="l" rtl="0" eaLnBrk="0" fontAlgn="base" hangingPunct="0">
        <a:spcBef>
          <a:spcPct val="20000"/>
        </a:spcBef>
        <a:spcAft>
          <a:spcPct val="0"/>
        </a:spcAft>
        <a:buFont typeface="Wingdings 2" pitchFamily="18" charset="2"/>
        <a:buChar char="¶"/>
        <a:defRPr sz="12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0"/>
          <p:cNvGrpSpPr>
            <a:grpSpLocks/>
          </p:cNvGrpSpPr>
          <p:nvPr/>
        </p:nvGrpSpPr>
        <p:grpSpPr bwMode="auto">
          <a:xfrm>
            <a:off x="1168400" y="6534150"/>
            <a:ext cx="11023600" cy="323850"/>
            <a:chOff x="552" y="3978"/>
            <a:chExt cx="5208" cy="342"/>
          </a:xfrm>
        </p:grpSpPr>
        <p:sp>
          <p:nvSpPr>
            <p:cNvPr id="1033" name="AutoShape 31"/>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1034" name="Rectangle 32"/>
            <p:cNvSpPr>
              <a:spLocks noChangeArrowheads="1"/>
            </p:cNvSpPr>
            <p:nvPr userDrawn="1"/>
          </p:nvSpPr>
          <p:spPr bwMode="auto">
            <a:xfrm>
              <a:off x="825" y="3978"/>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000" b="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000" b="0" dirty="0">
                  <a:solidFill>
                    <a:schemeClr val="bg1"/>
                  </a:solidFill>
                  <a:effectLst/>
                </a:rPr>
                <a:t>La haie et ses valorisations économiques – Repentigny le 21/09/2023</a:t>
              </a:r>
            </a:p>
            <a:p>
              <a:pPr algn="l">
                <a:defRPr/>
              </a:pPr>
              <a:endParaRPr lang="fr-FR" altLang="fr-FR" sz="1000" b="0" dirty="0">
                <a:solidFill>
                  <a:schemeClr val="bg1"/>
                </a:solidFill>
                <a:effectLst/>
              </a:endParaRPr>
            </a:p>
          </p:txBody>
        </p:sp>
      </p:grpSp>
      <p:sp>
        <p:nvSpPr>
          <p:cNvPr id="1027" name="Rectangle 2"/>
          <p:cNvSpPr>
            <a:spLocks noGrp="1" noChangeArrowheads="1"/>
          </p:cNvSpPr>
          <p:nvPr>
            <p:ph type="title"/>
          </p:nvPr>
        </p:nvSpPr>
        <p:spPr bwMode="auto">
          <a:xfrm>
            <a:off x="0" y="0"/>
            <a:ext cx="10668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8" name="Rectangle 3"/>
          <p:cNvSpPr>
            <a:spLocks noGrp="1" noChangeArrowheads="1"/>
          </p:cNvSpPr>
          <p:nvPr>
            <p:ph type="body" idx="1"/>
          </p:nvPr>
        </p:nvSpPr>
        <p:spPr bwMode="auto">
          <a:xfrm>
            <a:off x="381001" y="1314451"/>
            <a:ext cx="114173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1030" name="Rectangle 6"/>
          <p:cNvSpPr>
            <a:spLocks noGrp="1" noChangeArrowheads="1"/>
          </p:cNvSpPr>
          <p:nvPr>
            <p:ph type="sldNum" sz="quarter" idx="4"/>
          </p:nvPr>
        </p:nvSpPr>
        <p:spPr bwMode="auto">
          <a:xfrm>
            <a:off x="11025717" y="6561139"/>
            <a:ext cx="1166283"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pPr>
              <a:defRPr/>
            </a:pPr>
            <a:fld id="{791ADF21-B55C-48FD-91E8-E13D6560C315}" type="slidenum">
              <a:rPr lang="fr-FR" altLang="fr-FR" smtClean="0"/>
              <a:pPr>
                <a:defRPr/>
              </a:pPr>
              <a:t>‹N°›</a:t>
            </a:fld>
            <a:endParaRPr lang="fr-FR" altLang="fr-FR" dirty="0"/>
          </a:p>
        </p:txBody>
      </p:sp>
      <p:sp>
        <p:nvSpPr>
          <p:cNvPr id="2" name="Line 21"/>
          <p:cNvSpPr>
            <a:spLocks noChangeShapeType="1"/>
          </p:cNvSpPr>
          <p:nvPr/>
        </p:nvSpPr>
        <p:spPr bwMode="auto">
          <a:xfrm flipH="1">
            <a:off x="419100" y="1019175"/>
            <a:ext cx="9982200" cy="0"/>
          </a:xfrm>
          <a:prstGeom prst="line">
            <a:avLst/>
          </a:prstGeom>
          <a:noFill/>
          <a:ln w="12700">
            <a:solidFill>
              <a:srgbClr val="00913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2400" dirty="0"/>
          </a:p>
        </p:txBody>
      </p:sp>
      <p:pic>
        <p:nvPicPr>
          <p:cNvPr id="1031" name="Picture 23" descr="TERRE-AVENIR_RV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301" y="242889"/>
            <a:ext cx="121496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1962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marL="288925" algn="l" rtl="0" eaLnBrk="0" fontAlgn="base" hangingPunct="0">
        <a:lnSpc>
          <a:spcPct val="90000"/>
        </a:lnSpc>
        <a:spcBef>
          <a:spcPct val="0"/>
        </a:spcBef>
        <a:spcAft>
          <a:spcPct val="0"/>
        </a:spcAft>
        <a:defRPr sz="2800" b="1">
          <a:solidFill>
            <a:schemeClr val="tx1"/>
          </a:solidFill>
          <a:latin typeface="+mj-lt"/>
          <a:ea typeface="+mj-ea"/>
          <a:cs typeface="+mj-cs"/>
        </a:defRPr>
      </a:lvl1pPr>
      <a:lvl2pPr marL="288925" algn="l" rtl="0" eaLnBrk="0" fontAlgn="base" hangingPunct="0">
        <a:lnSpc>
          <a:spcPct val="90000"/>
        </a:lnSpc>
        <a:spcBef>
          <a:spcPct val="0"/>
        </a:spcBef>
        <a:spcAft>
          <a:spcPct val="0"/>
        </a:spcAft>
        <a:defRPr sz="2800" b="1">
          <a:solidFill>
            <a:schemeClr val="tx1"/>
          </a:solidFill>
          <a:latin typeface="Verdana" pitchFamily="34" charset="0"/>
        </a:defRPr>
      </a:lvl2pPr>
      <a:lvl3pPr marL="288925" algn="l" rtl="0" eaLnBrk="0" fontAlgn="base" hangingPunct="0">
        <a:lnSpc>
          <a:spcPct val="90000"/>
        </a:lnSpc>
        <a:spcBef>
          <a:spcPct val="0"/>
        </a:spcBef>
        <a:spcAft>
          <a:spcPct val="0"/>
        </a:spcAft>
        <a:defRPr sz="2800" b="1">
          <a:solidFill>
            <a:schemeClr val="tx1"/>
          </a:solidFill>
          <a:latin typeface="Verdana" pitchFamily="34" charset="0"/>
        </a:defRPr>
      </a:lvl3pPr>
      <a:lvl4pPr marL="288925" algn="l" rtl="0" eaLnBrk="0" fontAlgn="base" hangingPunct="0">
        <a:lnSpc>
          <a:spcPct val="90000"/>
        </a:lnSpc>
        <a:spcBef>
          <a:spcPct val="0"/>
        </a:spcBef>
        <a:spcAft>
          <a:spcPct val="0"/>
        </a:spcAft>
        <a:defRPr sz="2800" b="1">
          <a:solidFill>
            <a:schemeClr val="tx1"/>
          </a:solidFill>
          <a:latin typeface="Verdana" pitchFamily="34" charset="0"/>
        </a:defRPr>
      </a:lvl4pPr>
      <a:lvl5pPr marL="288925" algn="l" rtl="0" eaLnBrk="0" fontAlgn="base" hangingPunct="0">
        <a:lnSpc>
          <a:spcPct val="90000"/>
        </a:lnSpc>
        <a:spcBef>
          <a:spcPct val="0"/>
        </a:spcBef>
        <a:spcAft>
          <a:spcPct val="0"/>
        </a:spcAft>
        <a:defRPr sz="2800" b="1">
          <a:solidFill>
            <a:schemeClr val="tx1"/>
          </a:solidFill>
          <a:latin typeface="Verdana" pitchFamily="34" charset="0"/>
        </a:defRPr>
      </a:lvl5pPr>
      <a:lvl6pPr marL="746125" algn="l" rtl="0" eaLnBrk="0" fontAlgn="base" hangingPunct="0">
        <a:lnSpc>
          <a:spcPct val="90000"/>
        </a:lnSpc>
        <a:spcBef>
          <a:spcPct val="0"/>
        </a:spcBef>
        <a:spcAft>
          <a:spcPct val="0"/>
        </a:spcAft>
        <a:defRPr sz="2800" b="1">
          <a:solidFill>
            <a:schemeClr val="tx1"/>
          </a:solidFill>
          <a:latin typeface="Verdana" pitchFamily="34" charset="0"/>
        </a:defRPr>
      </a:lvl6pPr>
      <a:lvl7pPr marL="1203325" algn="l" rtl="0" eaLnBrk="0" fontAlgn="base" hangingPunct="0">
        <a:lnSpc>
          <a:spcPct val="90000"/>
        </a:lnSpc>
        <a:spcBef>
          <a:spcPct val="0"/>
        </a:spcBef>
        <a:spcAft>
          <a:spcPct val="0"/>
        </a:spcAft>
        <a:defRPr sz="2800" b="1">
          <a:solidFill>
            <a:schemeClr val="tx1"/>
          </a:solidFill>
          <a:latin typeface="Verdana" pitchFamily="34" charset="0"/>
        </a:defRPr>
      </a:lvl7pPr>
      <a:lvl8pPr marL="1660525" algn="l" rtl="0" eaLnBrk="0" fontAlgn="base" hangingPunct="0">
        <a:lnSpc>
          <a:spcPct val="90000"/>
        </a:lnSpc>
        <a:spcBef>
          <a:spcPct val="0"/>
        </a:spcBef>
        <a:spcAft>
          <a:spcPct val="0"/>
        </a:spcAft>
        <a:defRPr sz="2800" b="1">
          <a:solidFill>
            <a:schemeClr val="tx1"/>
          </a:solidFill>
          <a:latin typeface="Verdana" pitchFamily="34" charset="0"/>
        </a:defRPr>
      </a:lvl8pPr>
      <a:lvl9pPr marL="2117725" algn="l" rtl="0" eaLnBrk="0" fontAlgn="base" hangingPunct="0">
        <a:lnSpc>
          <a:spcPct val="90000"/>
        </a:lnSpc>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Wingdings 2" pitchFamily="18" charset="2"/>
        <a:buChar char=""/>
        <a:defRPr sz="2000" b="1">
          <a:solidFill>
            <a:srgbClr val="009139"/>
          </a:solidFill>
          <a:latin typeface="+mn-lt"/>
          <a:ea typeface="+mn-ea"/>
          <a:cs typeface="+mn-cs"/>
        </a:defRPr>
      </a:lvl1pPr>
      <a:lvl2pPr marL="742950" indent="-285750" algn="l" rtl="0" eaLnBrk="0" fontAlgn="base" hangingPunct="0">
        <a:spcBef>
          <a:spcPct val="20000"/>
        </a:spcBef>
        <a:spcAft>
          <a:spcPct val="0"/>
        </a:spcAft>
        <a:buFont typeface="Wingdings 2" pitchFamily="18" charset="2"/>
        <a:buChar char=""/>
        <a:defRPr>
          <a:solidFill>
            <a:schemeClr val="tx1"/>
          </a:solidFill>
          <a:latin typeface="+mn-lt"/>
        </a:defRPr>
      </a:lvl2pPr>
      <a:lvl3pPr marL="1143000" indent="-228600" algn="l" rtl="0" eaLnBrk="0" fontAlgn="base" hangingPunct="0">
        <a:spcBef>
          <a:spcPct val="20000"/>
        </a:spcBef>
        <a:spcAft>
          <a:spcPct val="0"/>
        </a:spcAft>
        <a:buFont typeface="Wingdings 2" pitchFamily="18" charset="2"/>
        <a:buChar char=""/>
        <a:defRPr sz="1400">
          <a:solidFill>
            <a:schemeClr val="tx1"/>
          </a:solidFill>
          <a:latin typeface="+mn-lt"/>
        </a:defRPr>
      </a:lvl3pPr>
      <a:lvl4pPr marL="1600200" indent="-228600" algn="l" rtl="0" eaLnBrk="0" fontAlgn="base" hangingPunct="0">
        <a:spcBef>
          <a:spcPct val="20000"/>
        </a:spcBef>
        <a:spcAft>
          <a:spcPct val="0"/>
        </a:spcAft>
        <a:buFont typeface="Wingdings 2" pitchFamily="18" charset="2"/>
        <a:buChar char="¶"/>
        <a:defRPr sz="1200" b="1">
          <a:solidFill>
            <a:srgbClr val="8EC632"/>
          </a:solidFill>
          <a:latin typeface="+mn-lt"/>
        </a:defRPr>
      </a:lvl4pPr>
      <a:lvl5pPr marL="2057400" indent="-228600" algn="l" rtl="0" eaLnBrk="0" fontAlgn="base" hangingPunct="0">
        <a:spcBef>
          <a:spcPct val="20000"/>
        </a:spcBef>
        <a:spcAft>
          <a:spcPct val="0"/>
        </a:spcAft>
        <a:buFont typeface="Wingdings 2" pitchFamily="18" charset="2"/>
        <a:buChar char="¶"/>
        <a:defRPr sz="1200" b="1">
          <a:solidFill>
            <a:schemeClr val="tx1"/>
          </a:solidFill>
          <a:latin typeface="+mn-lt"/>
        </a:defRPr>
      </a:lvl5pPr>
      <a:lvl6pPr marL="2514600" indent="-228600" algn="l" rtl="0" eaLnBrk="0" fontAlgn="base" hangingPunct="0">
        <a:spcBef>
          <a:spcPct val="20000"/>
        </a:spcBef>
        <a:spcAft>
          <a:spcPct val="0"/>
        </a:spcAft>
        <a:buFont typeface="Wingdings 2" pitchFamily="18" charset="2"/>
        <a:buChar char="¶"/>
        <a:defRPr sz="1200" b="1">
          <a:solidFill>
            <a:schemeClr val="tx1"/>
          </a:solidFill>
          <a:latin typeface="+mn-lt"/>
        </a:defRPr>
      </a:lvl6pPr>
      <a:lvl7pPr marL="2971800" indent="-228600" algn="l" rtl="0" eaLnBrk="0" fontAlgn="base" hangingPunct="0">
        <a:spcBef>
          <a:spcPct val="20000"/>
        </a:spcBef>
        <a:spcAft>
          <a:spcPct val="0"/>
        </a:spcAft>
        <a:buFont typeface="Wingdings 2" pitchFamily="18" charset="2"/>
        <a:buChar char="¶"/>
        <a:defRPr sz="1200" b="1">
          <a:solidFill>
            <a:schemeClr val="tx1"/>
          </a:solidFill>
          <a:latin typeface="+mn-lt"/>
        </a:defRPr>
      </a:lvl7pPr>
      <a:lvl8pPr marL="3429000" indent="-228600" algn="l" rtl="0" eaLnBrk="0" fontAlgn="base" hangingPunct="0">
        <a:spcBef>
          <a:spcPct val="20000"/>
        </a:spcBef>
        <a:spcAft>
          <a:spcPct val="0"/>
        </a:spcAft>
        <a:buFont typeface="Wingdings 2" pitchFamily="18" charset="2"/>
        <a:buChar char="¶"/>
        <a:defRPr sz="1200" b="1">
          <a:solidFill>
            <a:schemeClr val="tx1"/>
          </a:solidFill>
          <a:latin typeface="+mn-lt"/>
        </a:defRPr>
      </a:lvl8pPr>
      <a:lvl9pPr marL="3886200" indent="-228600" algn="l" rtl="0" eaLnBrk="0" fontAlgn="base" hangingPunct="0">
        <a:spcBef>
          <a:spcPct val="20000"/>
        </a:spcBef>
        <a:spcAft>
          <a:spcPct val="0"/>
        </a:spcAft>
        <a:buFont typeface="Wingdings 2" pitchFamily="18" charset="2"/>
        <a:buChar char="¶"/>
        <a:defRPr sz="12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0668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8" name="Rectangle 3"/>
          <p:cNvSpPr>
            <a:spLocks noGrp="1" noChangeArrowheads="1"/>
          </p:cNvSpPr>
          <p:nvPr>
            <p:ph type="body" idx="1"/>
          </p:nvPr>
        </p:nvSpPr>
        <p:spPr bwMode="auto">
          <a:xfrm>
            <a:off x="381001" y="1314451"/>
            <a:ext cx="114173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1030" name="Rectangle 6"/>
          <p:cNvSpPr>
            <a:spLocks noGrp="1" noChangeArrowheads="1"/>
          </p:cNvSpPr>
          <p:nvPr>
            <p:ph type="sldNum" sz="quarter" idx="4"/>
          </p:nvPr>
        </p:nvSpPr>
        <p:spPr bwMode="auto">
          <a:xfrm>
            <a:off x="11025717" y="6561139"/>
            <a:ext cx="1166283"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pPr>
              <a:defRPr/>
            </a:pPr>
            <a:fld id="{791ADF21-B55C-48FD-91E8-E13D6560C315}" type="slidenum">
              <a:rPr lang="fr-FR" altLang="fr-FR" smtClean="0"/>
              <a:pPr>
                <a:defRPr/>
              </a:pPr>
              <a:t>‹N°›</a:t>
            </a:fld>
            <a:endParaRPr lang="fr-FR" altLang="fr-FR" dirty="0"/>
          </a:p>
        </p:txBody>
      </p:sp>
      <p:sp>
        <p:nvSpPr>
          <p:cNvPr id="2" name="Line 21"/>
          <p:cNvSpPr>
            <a:spLocks noChangeShapeType="1"/>
          </p:cNvSpPr>
          <p:nvPr/>
        </p:nvSpPr>
        <p:spPr bwMode="auto">
          <a:xfrm flipH="1">
            <a:off x="419100" y="1019175"/>
            <a:ext cx="9982200" cy="0"/>
          </a:xfrm>
          <a:prstGeom prst="line">
            <a:avLst/>
          </a:prstGeom>
          <a:noFill/>
          <a:ln w="12700">
            <a:solidFill>
              <a:srgbClr val="00913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2400" dirty="0"/>
          </a:p>
        </p:txBody>
      </p:sp>
      <p:pic>
        <p:nvPicPr>
          <p:cNvPr id="1031" name="Picture 23" descr="TERRE-AVENIR_RV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301" y="242889"/>
            <a:ext cx="121496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0">
            <a:extLst>
              <a:ext uri="{FF2B5EF4-FFF2-40B4-BE49-F238E27FC236}">
                <a16:creationId xmlns:a16="http://schemas.microsoft.com/office/drawing/2014/main" id="{6DB0B24B-00E5-ABD3-FC20-F142E0E25A1F}"/>
              </a:ext>
            </a:extLst>
          </p:cNvPr>
          <p:cNvGrpSpPr>
            <a:grpSpLocks/>
          </p:cNvGrpSpPr>
          <p:nvPr userDrawn="1"/>
        </p:nvGrpSpPr>
        <p:grpSpPr bwMode="auto">
          <a:xfrm>
            <a:off x="1168400" y="6525623"/>
            <a:ext cx="11023600" cy="332372"/>
            <a:chOff x="552" y="3969"/>
            <a:chExt cx="5208" cy="351"/>
          </a:xfrm>
        </p:grpSpPr>
        <p:sp>
          <p:nvSpPr>
            <p:cNvPr id="4" name="AutoShape 31">
              <a:extLst>
                <a:ext uri="{FF2B5EF4-FFF2-40B4-BE49-F238E27FC236}">
                  <a16:creationId xmlns:a16="http://schemas.microsoft.com/office/drawing/2014/main" id="{34B6175E-828D-8AFB-1F68-3368B882E76B}"/>
                </a:ext>
              </a:extLst>
            </p:cNvPr>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5" name="Rectangle 32">
              <a:extLst>
                <a:ext uri="{FF2B5EF4-FFF2-40B4-BE49-F238E27FC236}">
                  <a16:creationId xmlns:a16="http://schemas.microsoft.com/office/drawing/2014/main" id="{76AF61EA-4F29-6D9B-3DDB-89721BF7F746}"/>
                </a:ext>
              </a:extLst>
            </p:cNvPr>
            <p:cNvSpPr>
              <a:spLocks noChangeArrowheads="1"/>
            </p:cNvSpPr>
            <p:nvPr userDrawn="1"/>
          </p:nvSpPr>
          <p:spPr bwMode="auto">
            <a:xfrm>
              <a:off x="825" y="3969"/>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sz="1000" b="0" dirty="0">
                  <a:solidFill>
                    <a:schemeClr val="bg1"/>
                  </a:solidFill>
                  <a:effectLst/>
                </a:rPr>
                <a:t>La haie et ses valorisations économiques – Repentigny le 21/09/2023</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algn="l">
                <a:defRPr/>
              </a:pPr>
              <a:endParaRPr lang="fr-FR" altLang="fr-FR" sz="1000" b="0" dirty="0">
                <a:solidFill>
                  <a:schemeClr val="bg1"/>
                </a:solidFill>
                <a:effectLst/>
              </a:endParaRPr>
            </a:p>
          </p:txBody>
        </p:sp>
      </p:grpSp>
    </p:spTree>
    <p:extLst>
      <p:ext uri="{BB962C8B-B14F-4D97-AF65-F5344CB8AC3E}">
        <p14:creationId xmlns:p14="http://schemas.microsoft.com/office/powerpoint/2010/main" val="1379845122"/>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marL="288925" algn="l" rtl="0" eaLnBrk="0" fontAlgn="base" hangingPunct="0">
        <a:lnSpc>
          <a:spcPct val="90000"/>
        </a:lnSpc>
        <a:spcBef>
          <a:spcPct val="0"/>
        </a:spcBef>
        <a:spcAft>
          <a:spcPct val="0"/>
        </a:spcAft>
        <a:defRPr sz="2800" b="1">
          <a:solidFill>
            <a:schemeClr val="tx1"/>
          </a:solidFill>
          <a:latin typeface="+mj-lt"/>
          <a:ea typeface="+mj-ea"/>
          <a:cs typeface="+mj-cs"/>
        </a:defRPr>
      </a:lvl1pPr>
      <a:lvl2pPr marL="288925" algn="l" rtl="0" eaLnBrk="0" fontAlgn="base" hangingPunct="0">
        <a:lnSpc>
          <a:spcPct val="90000"/>
        </a:lnSpc>
        <a:spcBef>
          <a:spcPct val="0"/>
        </a:spcBef>
        <a:spcAft>
          <a:spcPct val="0"/>
        </a:spcAft>
        <a:defRPr sz="2800" b="1">
          <a:solidFill>
            <a:schemeClr val="tx1"/>
          </a:solidFill>
          <a:latin typeface="Verdana" pitchFamily="34" charset="0"/>
        </a:defRPr>
      </a:lvl2pPr>
      <a:lvl3pPr marL="288925" algn="l" rtl="0" eaLnBrk="0" fontAlgn="base" hangingPunct="0">
        <a:lnSpc>
          <a:spcPct val="90000"/>
        </a:lnSpc>
        <a:spcBef>
          <a:spcPct val="0"/>
        </a:spcBef>
        <a:spcAft>
          <a:spcPct val="0"/>
        </a:spcAft>
        <a:defRPr sz="2800" b="1">
          <a:solidFill>
            <a:schemeClr val="tx1"/>
          </a:solidFill>
          <a:latin typeface="Verdana" pitchFamily="34" charset="0"/>
        </a:defRPr>
      </a:lvl3pPr>
      <a:lvl4pPr marL="288925" algn="l" rtl="0" eaLnBrk="0" fontAlgn="base" hangingPunct="0">
        <a:lnSpc>
          <a:spcPct val="90000"/>
        </a:lnSpc>
        <a:spcBef>
          <a:spcPct val="0"/>
        </a:spcBef>
        <a:spcAft>
          <a:spcPct val="0"/>
        </a:spcAft>
        <a:defRPr sz="2800" b="1">
          <a:solidFill>
            <a:schemeClr val="tx1"/>
          </a:solidFill>
          <a:latin typeface="Verdana" pitchFamily="34" charset="0"/>
        </a:defRPr>
      </a:lvl4pPr>
      <a:lvl5pPr marL="288925" algn="l" rtl="0" eaLnBrk="0" fontAlgn="base" hangingPunct="0">
        <a:lnSpc>
          <a:spcPct val="90000"/>
        </a:lnSpc>
        <a:spcBef>
          <a:spcPct val="0"/>
        </a:spcBef>
        <a:spcAft>
          <a:spcPct val="0"/>
        </a:spcAft>
        <a:defRPr sz="2800" b="1">
          <a:solidFill>
            <a:schemeClr val="tx1"/>
          </a:solidFill>
          <a:latin typeface="Verdana" pitchFamily="34" charset="0"/>
        </a:defRPr>
      </a:lvl5pPr>
      <a:lvl6pPr marL="746125" algn="l" rtl="0" eaLnBrk="0" fontAlgn="base" hangingPunct="0">
        <a:lnSpc>
          <a:spcPct val="90000"/>
        </a:lnSpc>
        <a:spcBef>
          <a:spcPct val="0"/>
        </a:spcBef>
        <a:spcAft>
          <a:spcPct val="0"/>
        </a:spcAft>
        <a:defRPr sz="2800" b="1">
          <a:solidFill>
            <a:schemeClr val="tx1"/>
          </a:solidFill>
          <a:latin typeface="Verdana" pitchFamily="34" charset="0"/>
        </a:defRPr>
      </a:lvl6pPr>
      <a:lvl7pPr marL="1203325" algn="l" rtl="0" eaLnBrk="0" fontAlgn="base" hangingPunct="0">
        <a:lnSpc>
          <a:spcPct val="90000"/>
        </a:lnSpc>
        <a:spcBef>
          <a:spcPct val="0"/>
        </a:spcBef>
        <a:spcAft>
          <a:spcPct val="0"/>
        </a:spcAft>
        <a:defRPr sz="2800" b="1">
          <a:solidFill>
            <a:schemeClr val="tx1"/>
          </a:solidFill>
          <a:latin typeface="Verdana" pitchFamily="34" charset="0"/>
        </a:defRPr>
      </a:lvl7pPr>
      <a:lvl8pPr marL="1660525" algn="l" rtl="0" eaLnBrk="0" fontAlgn="base" hangingPunct="0">
        <a:lnSpc>
          <a:spcPct val="90000"/>
        </a:lnSpc>
        <a:spcBef>
          <a:spcPct val="0"/>
        </a:spcBef>
        <a:spcAft>
          <a:spcPct val="0"/>
        </a:spcAft>
        <a:defRPr sz="2800" b="1">
          <a:solidFill>
            <a:schemeClr val="tx1"/>
          </a:solidFill>
          <a:latin typeface="Verdana" pitchFamily="34" charset="0"/>
        </a:defRPr>
      </a:lvl8pPr>
      <a:lvl9pPr marL="2117725" algn="l" rtl="0" eaLnBrk="0" fontAlgn="base" hangingPunct="0">
        <a:lnSpc>
          <a:spcPct val="90000"/>
        </a:lnSpc>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Wingdings 2" pitchFamily="18" charset="2"/>
        <a:buChar char=""/>
        <a:defRPr sz="2000" b="1">
          <a:solidFill>
            <a:srgbClr val="009139"/>
          </a:solidFill>
          <a:latin typeface="+mn-lt"/>
          <a:ea typeface="+mn-ea"/>
          <a:cs typeface="+mn-cs"/>
        </a:defRPr>
      </a:lvl1pPr>
      <a:lvl2pPr marL="742950" indent="-285750" algn="l" rtl="0" eaLnBrk="0" fontAlgn="base" hangingPunct="0">
        <a:spcBef>
          <a:spcPct val="20000"/>
        </a:spcBef>
        <a:spcAft>
          <a:spcPct val="0"/>
        </a:spcAft>
        <a:buFont typeface="Wingdings 2" pitchFamily="18" charset="2"/>
        <a:buChar char=""/>
        <a:defRPr>
          <a:solidFill>
            <a:schemeClr val="tx1"/>
          </a:solidFill>
          <a:latin typeface="+mn-lt"/>
        </a:defRPr>
      </a:lvl2pPr>
      <a:lvl3pPr marL="1143000" indent="-228600" algn="l" rtl="0" eaLnBrk="0" fontAlgn="base" hangingPunct="0">
        <a:spcBef>
          <a:spcPct val="20000"/>
        </a:spcBef>
        <a:spcAft>
          <a:spcPct val="0"/>
        </a:spcAft>
        <a:buFont typeface="Wingdings 2" pitchFamily="18" charset="2"/>
        <a:buChar char=""/>
        <a:defRPr sz="1400">
          <a:solidFill>
            <a:schemeClr val="tx1"/>
          </a:solidFill>
          <a:latin typeface="+mn-lt"/>
        </a:defRPr>
      </a:lvl3pPr>
      <a:lvl4pPr marL="1600200" indent="-228600" algn="l" rtl="0" eaLnBrk="0" fontAlgn="base" hangingPunct="0">
        <a:spcBef>
          <a:spcPct val="20000"/>
        </a:spcBef>
        <a:spcAft>
          <a:spcPct val="0"/>
        </a:spcAft>
        <a:buFont typeface="Wingdings 2" pitchFamily="18" charset="2"/>
        <a:buChar char="¶"/>
        <a:defRPr sz="1200" b="1">
          <a:solidFill>
            <a:srgbClr val="8EC632"/>
          </a:solidFill>
          <a:latin typeface="+mn-lt"/>
        </a:defRPr>
      </a:lvl4pPr>
      <a:lvl5pPr marL="2057400" indent="-228600" algn="l" rtl="0" eaLnBrk="0" fontAlgn="base" hangingPunct="0">
        <a:spcBef>
          <a:spcPct val="20000"/>
        </a:spcBef>
        <a:spcAft>
          <a:spcPct val="0"/>
        </a:spcAft>
        <a:buFont typeface="Wingdings 2" pitchFamily="18" charset="2"/>
        <a:buChar char="¶"/>
        <a:defRPr sz="1200" b="1">
          <a:solidFill>
            <a:schemeClr val="tx1"/>
          </a:solidFill>
          <a:latin typeface="+mn-lt"/>
        </a:defRPr>
      </a:lvl5pPr>
      <a:lvl6pPr marL="2514600" indent="-228600" algn="l" rtl="0" eaLnBrk="0" fontAlgn="base" hangingPunct="0">
        <a:spcBef>
          <a:spcPct val="20000"/>
        </a:spcBef>
        <a:spcAft>
          <a:spcPct val="0"/>
        </a:spcAft>
        <a:buFont typeface="Wingdings 2" pitchFamily="18" charset="2"/>
        <a:buChar char="¶"/>
        <a:defRPr sz="1200" b="1">
          <a:solidFill>
            <a:schemeClr val="tx1"/>
          </a:solidFill>
          <a:latin typeface="+mn-lt"/>
        </a:defRPr>
      </a:lvl6pPr>
      <a:lvl7pPr marL="2971800" indent="-228600" algn="l" rtl="0" eaLnBrk="0" fontAlgn="base" hangingPunct="0">
        <a:spcBef>
          <a:spcPct val="20000"/>
        </a:spcBef>
        <a:spcAft>
          <a:spcPct val="0"/>
        </a:spcAft>
        <a:buFont typeface="Wingdings 2" pitchFamily="18" charset="2"/>
        <a:buChar char="¶"/>
        <a:defRPr sz="1200" b="1">
          <a:solidFill>
            <a:schemeClr val="tx1"/>
          </a:solidFill>
          <a:latin typeface="+mn-lt"/>
        </a:defRPr>
      </a:lvl7pPr>
      <a:lvl8pPr marL="3429000" indent="-228600" algn="l" rtl="0" eaLnBrk="0" fontAlgn="base" hangingPunct="0">
        <a:spcBef>
          <a:spcPct val="20000"/>
        </a:spcBef>
        <a:spcAft>
          <a:spcPct val="0"/>
        </a:spcAft>
        <a:buFont typeface="Wingdings 2" pitchFamily="18" charset="2"/>
        <a:buChar char="¶"/>
        <a:defRPr sz="1200" b="1">
          <a:solidFill>
            <a:schemeClr val="tx1"/>
          </a:solidFill>
          <a:latin typeface="+mn-lt"/>
        </a:defRPr>
      </a:lvl8pPr>
      <a:lvl9pPr marL="3886200" indent="-228600" algn="l" rtl="0" eaLnBrk="0" fontAlgn="base" hangingPunct="0">
        <a:spcBef>
          <a:spcPct val="20000"/>
        </a:spcBef>
        <a:spcAft>
          <a:spcPct val="0"/>
        </a:spcAft>
        <a:buFont typeface="Wingdings 2" pitchFamily="18" charset="2"/>
        <a:buChar char="¶"/>
        <a:defRPr sz="12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0"/>
          <p:cNvGrpSpPr>
            <a:grpSpLocks/>
          </p:cNvGrpSpPr>
          <p:nvPr/>
        </p:nvGrpSpPr>
        <p:grpSpPr bwMode="auto">
          <a:xfrm>
            <a:off x="1168400" y="6534150"/>
            <a:ext cx="11023600" cy="323850"/>
            <a:chOff x="552" y="3978"/>
            <a:chExt cx="5208" cy="342"/>
          </a:xfrm>
        </p:grpSpPr>
        <p:sp>
          <p:nvSpPr>
            <p:cNvPr id="1033" name="AutoShape 31"/>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1034" name="Rectangle 32"/>
            <p:cNvSpPr>
              <a:spLocks noChangeArrowheads="1"/>
            </p:cNvSpPr>
            <p:nvPr userDrawn="1"/>
          </p:nvSpPr>
          <p:spPr bwMode="auto">
            <a:xfrm>
              <a:off x="825" y="3978"/>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000" b="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000" b="0" dirty="0">
                  <a:solidFill>
                    <a:schemeClr val="bg1"/>
                  </a:solidFill>
                  <a:effectLst/>
                </a:rPr>
                <a:t>La haie et ses valorisations économiques – Repentigny le 21/09/2023</a:t>
              </a:r>
            </a:p>
            <a:p>
              <a:pPr algn="l">
                <a:defRPr/>
              </a:pPr>
              <a:endParaRPr lang="fr-FR" altLang="fr-FR" sz="1000" b="0" dirty="0">
                <a:solidFill>
                  <a:schemeClr val="bg1"/>
                </a:solidFill>
                <a:effectLst/>
              </a:endParaRPr>
            </a:p>
          </p:txBody>
        </p:sp>
      </p:grpSp>
      <p:sp>
        <p:nvSpPr>
          <p:cNvPr id="1027" name="Rectangle 2"/>
          <p:cNvSpPr>
            <a:spLocks noGrp="1" noChangeArrowheads="1"/>
          </p:cNvSpPr>
          <p:nvPr>
            <p:ph type="title"/>
          </p:nvPr>
        </p:nvSpPr>
        <p:spPr bwMode="auto">
          <a:xfrm>
            <a:off x="0" y="0"/>
            <a:ext cx="10668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8" name="Rectangle 3"/>
          <p:cNvSpPr>
            <a:spLocks noGrp="1" noChangeArrowheads="1"/>
          </p:cNvSpPr>
          <p:nvPr>
            <p:ph type="body" idx="1"/>
          </p:nvPr>
        </p:nvSpPr>
        <p:spPr bwMode="auto">
          <a:xfrm>
            <a:off x="381001" y="1314451"/>
            <a:ext cx="114173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1030" name="Rectangle 6"/>
          <p:cNvSpPr>
            <a:spLocks noGrp="1" noChangeArrowheads="1"/>
          </p:cNvSpPr>
          <p:nvPr>
            <p:ph type="sldNum" sz="quarter" idx="4"/>
          </p:nvPr>
        </p:nvSpPr>
        <p:spPr bwMode="auto">
          <a:xfrm>
            <a:off x="11025717" y="6561139"/>
            <a:ext cx="1166283"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pPr>
              <a:defRPr/>
            </a:pPr>
            <a:fld id="{791ADF21-B55C-48FD-91E8-E13D6560C315}" type="slidenum">
              <a:rPr lang="fr-FR" altLang="fr-FR" smtClean="0"/>
              <a:pPr>
                <a:defRPr/>
              </a:pPr>
              <a:t>‹N°›</a:t>
            </a:fld>
            <a:endParaRPr lang="fr-FR" altLang="fr-FR" dirty="0"/>
          </a:p>
        </p:txBody>
      </p:sp>
      <p:sp>
        <p:nvSpPr>
          <p:cNvPr id="2" name="Line 21"/>
          <p:cNvSpPr>
            <a:spLocks noChangeShapeType="1"/>
          </p:cNvSpPr>
          <p:nvPr/>
        </p:nvSpPr>
        <p:spPr bwMode="auto">
          <a:xfrm flipH="1">
            <a:off x="419100" y="1019175"/>
            <a:ext cx="9982200" cy="0"/>
          </a:xfrm>
          <a:prstGeom prst="line">
            <a:avLst/>
          </a:prstGeom>
          <a:noFill/>
          <a:ln w="12700">
            <a:solidFill>
              <a:srgbClr val="00913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2400" dirty="0"/>
          </a:p>
        </p:txBody>
      </p:sp>
      <p:pic>
        <p:nvPicPr>
          <p:cNvPr id="1031" name="Picture 23" descr="TERRE-AVENIR_RV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5301" y="242889"/>
            <a:ext cx="121496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192687"/>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ftr="0" dt="0"/>
  <p:txStyles>
    <p:titleStyle>
      <a:lvl1pPr marL="288925" algn="l" rtl="0" eaLnBrk="0" fontAlgn="base" hangingPunct="0">
        <a:lnSpc>
          <a:spcPct val="90000"/>
        </a:lnSpc>
        <a:spcBef>
          <a:spcPct val="0"/>
        </a:spcBef>
        <a:spcAft>
          <a:spcPct val="0"/>
        </a:spcAft>
        <a:defRPr sz="2800" b="1">
          <a:solidFill>
            <a:schemeClr val="tx1"/>
          </a:solidFill>
          <a:latin typeface="+mj-lt"/>
          <a:ea typeface="+mj-ea"/>
          <a:cs typeface="+mj-cs"/>
        </a:defRPr>
      </a:lvl1pPr>
      <a:lvl2pPr marL="288925" algn="l" rtl="0" eaLnBrk="0" fontAlgn="base" hangingPunct="0">
        <a:lnSpc>
          <a:spcPct val="90000"/>
        </a:lnSpc>
        <a:spcBef>
          <a:spcPct val="0"/>
        </a:spcBef>
        <a:spcAft>
          <a:spcPct val="0"/>
        </a:spcAft>
        <a:defRPr sz="2800" b="1">
          <a:solidFill>
            <a:schemeClr val="tx1"/>
          </a:solidFill>
          <a:latin typeface="Verdana" pitchFamily="34" charset="0"/>
        </a:defRPr>
      </a:lvl2pPr>
      <a:lvl3pPr marL="288925" algn="l" rtl="0" eaLnBrk="0" fontAlgn="base" hangingPunct="0">
        <a:lnSpc>
          <a:spcPct val="90000"/>
        </a:lnSpc>
        <a:spcBef>
          <a:spcPct val="0"/>
        </a:spcBef>
        <a:spcAft>
          <a:spcPct val="0"/>
        </a:spcAft>
        <a:defRPr sz="2800" b="1">
          <a:solidFill>
            <a:schemeClr val="tx1"/>
          </a:solidFill>
          <a:latin typeface="Verdana" pitchFamily="34" charset="0"/>
        </a:defRPr>
      </a:lvl3pPr>
      <a:lvl4pPr marL="288925" algn="l" rtl="0" eaLnBrk="0" fontAlgn="base" hangingPunct="0">
        <a:lnSpc>
          <a:spcPct val="90000"/>
        </a:lnSpc>
        <a:spcBef>
          <a:spcPct val="0"/>
        </a:spcBef>
        <a:spcAft>
          <a:spcPct val="0"/>
        </a:spcAft>
        <a:defRPr sz="2800" b="1">
          <a:solidFill>
            <a:schemeClr val="tx1"/>
          </a:solidFill>
          <a:latin typeface="Verdana" pitchFamily="34" charset="0"/>
        </a:defRPr>
      </a:lvl4pPr>
      <a:lvl5pPr marL="288925" algn="l" rtl="0" eaLnBrk="0" fontAlgn="base" hangingPunct="0">
        <a:lnSpc>
          <a:spcPct val="90000"/>
        </a:lnSpc>
        <a:spcBef>
          <a:spcPct val="0"/>
        </a:spcBef>
        <a:spcAft>
          <a:spcPct val="0"/>
        </a:spcAft>
        <a:defRPr sz="2800" b="1">
          <a:solidFill>
            <a:schemeClr val="tx1"/>
          </a:solidFill>
          <a:latin typeface="Verdana" pitchFamily="34" charset="0"/>
        </a:defRPr>
      </a:lvl5pPr>
      <a:lvl6pPr marL="746125" algn="l" rtl="0" eaLnBrk="0" fontAlgn="base" hangingPunct="0">
        <a:lnSpc>
          <a:spcPct val="90000"/>
        </a:lnSpc>
        <a:spcBef>
          <a:spcPct val="0"/>
        </a:spcBef>
        <a:spcAft>
          <a:spcPct val="0"/>
        </a:spcAft>
        <a:defRPr sz="2800" b="1">
          <a:solidFill>
            <a:schemeClr val="tx1"/>
          </a:solidFill>
          <a:latin typeface="Verdana" pitchFamily="34" charset="0"/>
        </a:defRPr>
      </a:lvl6pPr>
      <a:lvl7pPr marL="1203325" algn="l" rtl="0" eaLnBrk="0" fontAlgn="base" hangingPunct="0">
        <a:lnSpc>
          <a:spcPct val="90000"/>
        </a:lnSpc>
        <a:spcBef>
          <a:spcPct val="0"/>
        </a:spcBef>
        <a:spcAft>
          <a:spcPct val="0"/>
        </a:spcAft>
        <a:defRPr sz="2800" b="1">
          <a:solidFill>
            <a:schemeClr val="tx1"/>
          </a:solidFill>
          <a:latin typeface="Verdana" pitchFamily="34" charset="0"/>
        </a:defRPr>
      </a:lvl7pPr>
      <a:lvl8pPr marL="1660525" algn="l" rtl="0" eaLnBrk="0" fontAlgn="base" hangingPunct="0">
        <a:lnSpc>
          <a:spcPct val="90000"/>
        </a:lnSpc>
        <a:spcBef>
          <a:spcPct val="0"/>
        </a:spcBef>
        <a:spcAft>
          <a:spcPct val="0"/>
        </a:spcAft>
        <a:defRPr sz="2800" b="1">
          <a:solidFill>
            <a:schemeClr val="tx1"/>
          </a:solidFill>
          <a:latin typeface="Verdana" pitchFamily="34" charset="0"/>
        </a:defRPr>
      </a:lvl8pPr>
      <a:lvl9pPr marL="2117725" algn="l" rtl="0" eaLnBrk="0" fontAlgn="base" hangingPunct="0">
        <a:lnSpc>
          <a:spcPct val="90000"/>
        </a:lnSpc>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Wingdings 2" pitchFamily="18" charset="2"/>
        <a:buChar char=""/>
        <a:defRPr sz="2000" b="1">
          <a:solidFill>
            <a:srgbClr val="009139"/>
          </a:solidFill>
          <a:latin typeface="+mn-lt"/>
          <a:ea typeface="+mn-ea"/>
          <a:cs typeface="+mn-cs"/>
        </a:defRPr>
      </a:lvl1pPr>
      <a:lvl2pPr marL="742950" indent="-285750" algn="l" rtl="0" eaLnBrk="0" fontAlgn="base" hangingPunct="0">
        <a:spcBef>
          <a:spcPct val="20000"/>
        </a:spcBef>
        <a:spcAft>
          <a:spcPct val="0"/>
        </a:spcAft>
        <a:buFont typeface="Wingdings 2" pitchFamily="18" charset="2"/>
        <a:buChar char=""/>
        <a:defRPr>
          <a:solidFill>
            <a:schemeClr val="tx1"/>
          </a:solidFill>
          <a:latin typeface="+mn-lt"/>
        </a:defRPr>
      </a:lvl2pPr>
      <a:lvl3pPr marL="1143000" indent="-228600" algn="l" rtl="0" eaLnBrk="0" fontAlgn="base" hangingPunct="0">
        <a:spcBef>
          <a:spcPct val="20000"/>
        </a:spcBef>
        <a:spcAft>
          <a:spcPct val="0"/>
        </a:spcAft>
        <a:buFont typeface="Wingdings 2" pitchFamily="18" charset="2"/>
        <a:buChar char=""/>
        <a:defRPr sz="1400">
          <a:solidFill>
            <a:schemeClr val="tx1"/>
          </a:solidFill>
          <a:latin typeface="+mn-lt"/>
        </a:defRPr>
      </a:lvl3pPr>
      <a:lvl4pPr marL="1600200" indent="-228600" algn="l" rtl="0" eaLnBrk="0" fontAlgn="base" hangingPunct="0">
        <a:spcBef>
          <a:spcPct val="20000"/>
        </a:spcBef>
        <a:spcAft>
          <a:spcPct val="0"/>
        </a:spcAft>
        <a:buFont typeface="Wingdings 2" pitchFamily="18" charset="2"/>
        <a:buChar char="¶"/>
        <a:defRPr sz="1200" b="1">
          <a:solidFill>
            <a:srgbClr val="8EC632"/>
          </a:solidFill>
          <a:latin typeface="+mn-lt"/>
        </a:defRPr>
      </a:lvl4pPr>
      <a:lvl5pPr marL="2057400" indent="-228600" algn="l" rtl="0" eaLnBrk="0" fontAlgn="base" hangingPunct="0">
        <a:spcBef>
          <a:spcPct val="20000"/>
        </a:spcBef>
        <a:spcAft>
          <a:spcPct val="0"/>
        </a:spcAft>
        <a:buFont typeface="Wingdings 2" pitchFamily="18" charset="2"/>
        <a:buChar char="¶"/>
        <a:defRPr sz="1200" b="1">
          <a:solidFill>
            <a:schemeClr val="tx1"/>
          </a:solidFill>
          <a:latin typeface="+mn-lt"/>
        </a:defRPr>
      </a:lvl5pPr>
      <a:lvl6pPr marL="2514600" indent="-228600" algn="l" rtl="0" eaLnBrk="0" fontAlgn="base" hangingPunct="0">
        <a:spcBef>
          <a:spcPct val="20000"/>
        </a:spcBef>
        <a:spcAft>
          <a:spcPct val="0"/>
        </a:spcAft>
        <a:buFont typeface="Wingdings 2" pitchFamily="18" charset="2"/>
        <a:buChar char="¶"/>
        <a:defRPr sz="1200" b="1">
          <a:solidFill>
            <a:schemeClr val="tx1"/>
          </a:solidFill>
          <a:latin typeface="+mn-lt"/>
        </a:defRPr>
      </a:lvl6pPr>
      <a:lvl7pPr marL="2971800" indent="-228600" algn="l" rtl="0" eaLnBrk="0" fontAlgn="base" hangingPunct="0">
        <a:spcBef>
          <a:spcPct val="20000"/>
        </a:spcBef>
        <a:spcAft>
          <a:spcPct val="0"/>
        </a:spcAft>
        <a:buFont typeface="Wingdings 2" pitchFamily="18" charset="2"/>
        <a:buChar char="¶"/>
        <a:defRPr sz="1200" b="1">
          <a:solidFill>
            <a:schemeClr val="tx1"/>
          </a:solidFill>
          <a:latin typeface="+mn-lt"/>
        </a:defRPr>
      </a:lvl7pPr>
      <a:lvl8pPr marL="3429000" indent="-228600" algn="l" rtl="0" eaLnBrk="0" fontAlgn="base" hangingPunct="0">
        <a:spcBef>
          <a:spcPct val="20000"/>
        </a:spcBef>
        <a:spcAft>
          <a:spcPct val="0"/>
        </a:spcAft>
        <a:buFont typeface="Wingdings 2" pitchFamily="18" charset="2"/>
        <a:buChar char="¶"/>
        <a:defRPr sz="1200" b="1">
          <a:solidFill>
            <a:schemeClr val="tx1"/>
          </a:solidFill>
          <a:latin typeface="+mn-lt"/>
        </a:defRPr>
      </a:lvl8pPr>
      <a:lvl9pPr marL="3886200" indent="-228600" algn="l" rtl="0" eaLnBrk="0" fontAlgn="base" hangingPunct="0">
        <a:spcBef>
          <a:spcPct val="20000"/>
        </a:spcBef>
        <a:spcAft>
          <a:spcPct val="0"/>
        </a:spcAft>
        <a:buFont typeface="Wingdings 2" pitchFamily="18" charset="2"/>
        <a:buChar char="¶"/>
        <a:defRPr sz="12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extLst>
      <p:ext uri="{BB962C8B-B14F-4D97-AF65-F5344CB8AC3E}">
        <p14:creationId xmlns:p14="http://schemas.microsoft.com/office/powerpoint/2010/main" val="3135773022"/>
      </p:ext>
    </p:extLst>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0"/>
          <p:cNvGrpSpPr>
            <a:grpSpLocks/>
          </p:cNvGrpSpPr>
          <p:nvPr userDrawn="1"/>
        </p:nvGrpSpPr>
        <p:grpSpPr bwMode="auto">
          <a:xfrm>
            <a:off x="1168400" y="6525873"/>
            <a:ext cx="11023600" cy="323850"/>
            <a:chOff x="552" y="3978"/>
            <a:chExt cx="5208" cy="342"/>
          </a:xfrm>
        </p:grpSpPr>
        <p:sp>
          <p:nvSpPr>
            <p:cNvPr id="1033" name="AutoShape 31"/>
            <p:cNvSpPr>
              <a:spLocks noChangeArrowheads="1"/>
            </p:cNvSpPr>
            <p:nvPr userDrawn="1"/>
          </p:nvSpPr>
          <p:spPr bwMode="auto">
            <a:xfrm rot="16200000" flipH="1">
              <a:off x="1023" y="3507"/>
              <a:ext cx="342" cy="1284"/>
            </a:xfrm>
            <a:prstGeom prst="flowChartManualInpu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defRPr/>
              </a:pPr>
              <a:endParaRPr lang="fr-FR" altLang="fr-FR" sz="2400" dirty="0">
                <a:solidFill>
                  <a:srgbClr val="8EC632"/>
                </a:solidFill>
                <a:latin typeface="Times New Roman" pitchFamily="18" charset="0"/>
              </a:endParaRPr>
            </a:p>
          </p:txBody>
        </p:sp>
        <p:sp>
          <p:nvSpPr>
            <p:cNvPr id="1034" name="Rectangle 32"/>
            <p:cNvSpPr>
              <a:spLocks noChangeArrowheads="1"/>
            </p:cNvSpPr>
            <p:nvPr userDrawn="1"/>
          </p:nvSpPr>
          <p:spPr bwMode="auto">
            <a:xfrm>
              <a:off x="825" y="3978"/>
              <a:ext cx="4935" cy="342"/>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defRPr/>
              </a:pPr>
              <a:r>
                <a:rPr lang="fr-FR" altLang="fr-FR" sz="1000" b="0" dirty="0">
                  <a:solidFill>
                    <a:schemeClr val="bg1"/>
                  </a:solidFill>
                  <a:effectLst/>
                </a:rPr>
                <a:t> </a:t>
              </a:r>
            </a:p>
          </p:txBody>
        </p:sp>
      </p:grpSp>
      <p:sp>
        <p:nvSpPr>
          <p:cNvPr id="1027" name="Rectangle 2"/>
          <p:cNvSpPr>
            <a:spLocks noGrp="1" noChangeArrowheads="1"/>
          </p:cNvSpPr>
          <p:nvPr>
            <p:ph type="title"/>
          </p:nvPr>
        </p:nvSpPr>
        <p:spPr bwMode="auto">
          <a:xfrm>
            <a:off x="0" y="0"/>
            <a:ext cx="10668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8" name="Rectangle 3"/>
          <p:cNvSpPr>
            <a:spLocks noGrp="1" noChangeArrowheads="1"/>
          </p:cNvSpPr>
          <p:nvPr>
            <p:ph type="body" idx="1"/>
          </p:nvPr>
        </p:nvSpPr>
        <p:spPr bwMode="auto">
          <a:xfrm>
            <a:off x="381001" y="1314451"/>
            <a:ext cx="114173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1030" name="Rectangle 6"/>
          <p:cNvSpPr>
            <a:spLocks noGrp="1" noChangeArrowheads="1"/>
          </p:cNvSpPr>
          <p:nvPr>
            <p:ph type="sldNum" sz="quarter" idx="4"/>
          </p:nvPr>
        </p:nvSpPr>
        <p:spPr bwMode="auto">
          <a:xfrm>
            <a:off x="11025717" y="6561139"/>
            <a:ext cx="1166283"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pPr>
              <a:defRPr/>
            </a:pPr>
            <a:fld id="{791ADF21-B55C-48FD-91E8-E13D6560C315}" type="slidenum">
              <a:rPr lang="fr-FR" altLang="fr-FR" smtClean="0"/>
              <a:pPr>
                <a:defRPr/>
              </a:pPr>
              <a:t>‹N°›</a:t>
            </a:fld>
            <a:endParaRPr lang="fr-FR" altLang="fr-FR" dirty="0"/>
          </a:p>
        </p:txBody>
      </p:sp>
      <p:sp>
        <p:nvSpPr>
          <p:cNvPr id="2" name="Line 21"/>
          <p:cNvSpPr>
            <a:spLocks noChangeShapeType="1"/>
          </p:cNvSpPr>
          <p:nvPr/>
        </p:nvSpPr>
        <p:spPr bwMode="auto">
          <a:xfrm flipH="1">
            <a:off x="419100" y="1019175"/>
            <a:ext cx="9982200" cy="0"/>
          </a:xfrm>
          <a:prstGeom prst="line">
            <a:avLst/>
          </a:prstGeom>
          <a:noFill/>
          <a:ln w="12700">
            <a:solidFill>
              <a:srgbClr val="00913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dirty="0"/>
          </a:p>
        </p:txBody>
      </p:sp>
      <p:pic>
        <p:nvPicPr>
          <p:cNvPr id="1031" name="Picture 23" descr="TERRE-AVENIR_RV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301" y="242889"/>
            <a:ext cx="121496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2">
            <a:extLst>
              <a:ext uri="{FF2B5EF4-FFF2-40B4-BE49-F238E27FC236}">
                <a16:creationId xmlns:a16="http://schemas.microsoft.com/office/drawing/2014/main" id="{8CA72AAA-B933-C732-D628-59AFCFC782A0}"/>
              </a:ext>
            </a:extLst>
          </p:cNvPr>
          <p:cNvSpPr>
            <a:spLocks noChangeArrowheads="1"/>
          </p:cNvSpPr>
          <p:nvPr userDrawn="1"/>
        </p:nvSpPr>
        <p:spPr bwMode="auto">
          <a:xfrm>
            <a:off x="1746250" y="6525623"/>
            <a:ext cx="10445750" cy="323850"/>
          </a:xfrm>
          <a:prstGeom prst="rect">
            <a:avLst/>
          </a:prstGeom>
          <a:solidFill>
            <a:srgbClr val="8EC6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sz="1000" b="0" dirty="0">
                <a:solidFill>
                  <a:schemeClr val="bg1"/>
                </a:solidFill>
                <a:effectLst/>
              </a:rPr>
              <a:t>La haie et ses valorisations économiques – Repentigny le 21/09/2023</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sz="1000" b="0" dirty="0">
              <a:solidFill>
                <a:schemeClr val="bg1"/>
              </a:solidFill>
              <a:effectLst/>
            </a:endParaRPr>
          </a:p>
          <a:p>
            <a:pPr algn="l">
              <a:defRPr/>
            </a:pPr>
            <a:endParaRPr lang="fr-FR" altLang="fr-FR" sz="1000" b="0" dirty="0">
              <a:solidFill>
                <a:schemeClr val="bg1"/>
              </a:solidFill>
              <a:effectLst/>
            </a:endParaRPr>
          </a:p>
        </p:txBody>
      </p:sp>
    </p:spTree>
    <p:extLst>
      <p:ext uri="{BB962C8B-B14F-4D97-AF65-F5344CB8AC3E}">
        <p14:creationId xmlns:p14="http://schemas.microsoft.com/office/powerpoint/2010/main" val="177708171"/>
      </p:ext>
    </p:extLst>
  </p:cSld>
  <p:clrMap bg1="lt1" tx1="dk1" bg2="lt2" tx2="dk2" accent1="accent1" accent2="accent2" accent3="accent3" accent4="accent4" accent5="accent5" accent6="accent6" hlink="hlink" folHlink="folHlink"/>
  <p:sldLayoutIdLst>
    <p:sldLayoutId id="2147483684" r:id="rId1"/>
  </p:sldLayoutIdLst>
  <p:hf hdr="0" dt="0"/>
  <p:txStyles>
    <p:titleStyle>
      <a:lvl1pPr marL="288925" algn="l" rtl="0" eaLnBrk="0" fontAlgn="base" hangingPunct="0">
        <a:lnSpc>
          <a:spcPct val="90000"/>
        </a:lnSpc>
        <a:spcBef>
          <a:spcPct val="0"/>
        </a:spcBef>
        <a:spcAft>
          <a:spcPct val="0"/>
        </a:spcAft>
        <a:defRPr sz="2800" b="1">
          <a:solidFill>
            <a:schemeClr val="tx1"/>
          </a:solidFill>
          <a:latin typeface="+mj-lt"/>
          <a:ea typeface="+mj-ea"/>
          <a:cs typeface="+mj-cs"/>
        </a:defRPr>
      </a:lvl1pPr>
      <a:lvl2pPr marL="288925" algn="l" rtl="0" eaLnBrk="0" fontAlgn="base" hangingPunct="0">
        <a:lnSpc>
          <a:spcPct val="90000"/>
        </a:lnSpc>
        <a:spcBef>
          <a:spcPct val="0"/>
        </a:spcBef>
        <a:spcAft>
          <a:spcPct val="0"/>
        </a:spcAft>
        <a:defRPr sz="2800" b="1">
          <a:solidFill>
            <a:schemeClr val="tx1"/>
          </a:solidFill>
          <a:latin typeface="Verdana" pitchFamily="34" charset="0"/>
        </a:defRPr>
      </a:lvl2pPr>
      <a:lvl3pPr marL="288925" algn="l" rtl="0" eaLnBrk="0" fontAlgn="base" hangingPunct="0">
        <a:lnSpc>
          <a:spcPct val="90000"/>
        </a:lnSpc>
        <a:spcBef>
          <a:spcPct val="0"/>
        </a:spcBef>
        <a:spcAft>
          <a:spcPct val="0"/>
        </a:spcAft>
        <a:defRPr sz="2800" b="1">
          <a:solidFill>
            <a:schemeClr val="tx1"/>
          </a:solidFill>
          <a:latin typeface="Verdana" pitchFamily="34" charset="0"/>
        </a:defRPr>
      </a:lvl3pPr>
      <a:lvl4pPr marL="288925" algn="l" rtl="0" eaLnBrk="0" fontAlgn="base" hangingPunct="0">
        <a:lnSpc>
          <a:spcPct val="90000"/>
        </a:lnSpc>
        <a:spcBef>
          <a:spcPct val="0"/>
        </a:spcBef>
        <a:spcAft>
          <a:spcPct val="0"/>
        </a:spcAft>
        <a:defRPr sz="2800" b="1">
          <a:solidFill>
            <a:schemeClr val="tx1"/>
          </a:solidFill>
          <a:latin typeface="Verdana" pitchFamily="34" charset="0"/>
        </a:defRPr>
      </a:lvl4pPr>
      <a:lvl5pPr marL="288925" algn="l" rtl="0" eaLnBrk="0" fontAlgn="base" hangingPunct="0">
        <a:lnSpc>
          <a:spcPct val="90000"/>
        </a:lnSpc>
        <a:spcBef>
          <a:spcPct val="0"/>
        </a:spcBef>
        <a:spcAft>
          <a:spcPct val="0"/>
        </a:spcAft>
        <a:defRPr sz="2800" b="1">
          <a:solidFill>
            <a:schemeClr val="tx1"/>
          </a:solidFill>
          <a:latin typeface="Verdana" pitchFamily="34" charset="0"/>
        </a:defRPr>
      </a:lvl5pPr>
      <a:lvl6pPr marL="746125" algn="l" rtl="0" eaLnBrk="0" fontAlgn="base" hangingPunct="0">
        <a:lnSpc>
          <a:spcPct val="90000"/>
        </a:lnSpc>
        <a:spcBef>
          <a:spcPct val="0"/>
        </a:spcBef>
        <a:spcAft>
          <a:spcPct val="0"/>
        </a:spcAft>
        <a:defRPr sz="2800" b="1">
          <a:solidFill>
            <a:schemeClr val="tx1"/>
          </a:solidFill>
          <a:latin typeface="Verdana" pitchFamily="34" charset="0"/>
        </a:defRPr>
      </a:lvl6pPr>
      <a:lvl7pPr marL="1203325" algn="l" rtl="0" eaLnBrk="0" fontAlgn="base" hangingPunct="0">
        <a:lnSpc>
          <a:spcPct val="90000"/>
        </a:lnSpc>
        <a:spcBef>
          <a:spcPct val="0"/>
        </a:spcBef>
        <a:spcAft>
          <a:spcPct val="0"/>
        </a:spcAft>
        <a:defRPr sz="2800" b="1">
          <a:solidFill>
            <a:schemeClr val="tx1"/>
          </a:solidFill>
          <a:latin typeface="Verdana" pitchFamily="34" charset="0"/>
        </a:defRPr>
      </a:lvl7pPr>
      <a:lvl8pPr marL="1660525" algn="l" rtl="0" eaLnBrk="0" fontAlgn="base" hangingPunct="0">
        <a:lnSpc>
          <a:spcPct val="90000"/>
        </a:lnSpc>
        <a:spcBef>
          <a:spcPct val="0"/>
        </a:spcBef>
        <a:spcAft>
          <a:spcPct val="0"/>
        </a:spcAft>
        <a:defRPr sz="2800" b="1">
          <a:solidFill>
            <a:schemeClr val="tx1"/>
          </a:solidFill>
          <a:latin typeface="Verdana" pitchFamily="34" charset="0"/>
        </a:defRPr>
      </a:lvl8pPr>
      <a:lvl9pPr marL="2117725" algn="l" rtl="0" eaLnBrk="0" fontAlgn="base" hangingPunct="0">
        <a:lnSpc>
          <a:spcPct val="90000"/>
        </a:lnSpc>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Wingdings 2" pitchFamily="18" charset="2"/>
        <a:buChar char=""/>
        <a:defRPr sz="2000" b="1">
          <a:solidFill>
            <a:srgbClr val="009139"/>
          </a:solidFill>
          <a:latin typeface="+mn-lt"/>
          <a:ea typeface="+mn-ea"/>
          <a:cs typeface="+mn-cs"/>
        </a:defRPr>
      </a:lvl1pPr>
      <a:lvl2pPr marL="742950" indent="-285750" algn="l" rtl="0" eaLnBrk="0" fontAlgn="base" hangingPunct="0">
        <a:spcBef>
          <a:spcPct val="20000"/>
        </a:spcBef>
        <a:spcAft>
          <a:spcPct val="0"/>
        </a:spcAft>
        <a:buFont typeface="Wingdings 2" pitchFamily="18" charset="2"/>
        <a:buChar char=""/>
        <a:defRPr>
          <a:solidFill>
            <a:schemeClr val="tx1"/>
          </a:solidFill>
          <a:latin typeface="+mn-lt"/>
        </a:defRPr>
      </a:lvl2pPr>
      <a:lvl3pPr marL="1143000" indent="-228600" algn="l" rtl="0" eaLnBrk="0" fontAlgn="base" hangingPunct="0">
        <a:spcBef>
          <a:spcPct val="20000"/>
        </a:spcBef>
        <a:spcAft>
          <a:spcPct val="0"/>
        </a:spcAft>
        <a:buFont typeface="Wingdings 2" pitchFamily="18" charset="2"/>
        <a:buChar char=""/>
        <a:defRPr sz="1400">
          <a:solidFill>
            <a:schemeClr val="tx1"/>
          </a:solidFill>
          <a:latin typeface="+mn-lt"/>
        </a:defRPr>
      </a:lvl3pPr>
      <a:lvl4pPr marL="1600200" indent="-228600" algn="l" rtl="0" eaLnBrk="0" fontAlgn="base" hangingPunct="0">
        <a:spcBef>
          <a:spcPct val="20000"/>
        </a:spcBef>
        <a:spcAft>
          <a:spcPct val="0"/>
        </a:spcAft>
        <a:buFont typeface="Wingdings 2" pitchFamily="18" charset="2"/>
        <a:buChar char="¶"/>
        <a:defRPr sz="1200" b="1">
          <a:solidFill>
            <a:srgbClr val="8EC632"/>
          </a:solidFill>
          <a:latin typeface="+mn-lt"/>
        </a:defRPr>
      </a:lvl4pPr>
      <a:lvl5pPr marL="2057400" indent="-228600" algn="l" rtl="0" eaLnBrk="0" fontAlgn="base" hangingPunct="0">
        <a:spcBef>
          <a:spcPct val="20000"/>
        </a:spcBef>
        <a:spcAft>
          <a:spcPct val="0"/>
        </a:spcAft>
        <a:buFont typeface="Wingdings 2" pitchFamily="18" charset="2"/>
        <a:buChar char="¶"/>
        <a:defRPr sz="1200" b="1">
          <a:solidFill>
            <a:schemeClr val="tx1"/>
          </a:solidFill>
          <a:latin typeface="+mn-lt"/>
        </a:defRPr>
      </a:lvl5pPr>
      <a:lvl6pPr marL="2514600" indent="-228600" algn="l" rtl="0" eaLnBrk="0" fontAlgn="base" hangingPunct="0">
        <a:spcBef>
          <a:spcPct val="20000"/>
        </a:spcBef>
        <a:spcAft>
          <a:spcPct val="0"/>
        </a:spcAft>
        <a:buFont typeface="Wingdings 2" pitchFamily="18" charset="2"/>
        <a:buChar char="¶"/>
        <a:defRPr sz="1200" b="1">
          <a:solidFill>
            <a:schemeClr val="tx1"/>
          </a:solidFill>
          <a:latin typeface="+mn-lt"/>
        </a:defRPr>
      </a:lvl6pPr>
      <a:lvl7pPr marL="2971800" indent="-228600" algn="l" rtl="0" eaLnBrk="0" fontAlgn="base" hangingPunct="0">
        <a:spcBef>
          <a:spcPct val="20000"/>
        </a:spcBef>
        <a:spcAft>
          <a:spcPct val="0"/>
        </a:spcAft>
        <a:buFont typeface="Wingdings 2" pitchFamily="18" charset="2"/>
        <a:buChar char="¶"/>
        <a:defRPr sz="1200" b="1">
          <a:solidFill>
            <a:schemeClr val="tx1"/>
          </a:solidFill>
          <a:latin typeface="+mn-lt"/>
        </a:defRPr>
      </a:lvl7pPr>
      <a:lvl8pPr marL="3429000" indent="-228600" algn="l" rtl="0" eaLnBrk="0" fontAlgn="base" hangingPunct="0">
        <a:spcBef>
          <a:spcPct val="20000"/>
        </a:spcBef>
        <a:spcAft>
          <a:spcPct val="0"/>
        </a:spcAft>
        <a:buFont typeface="Wingdings 2" pitchFamily="18" charset="2"/>
        <a:buChar char="¶"/>
        <a:defRPr sz="1200" b="1">
          <a:solidFill>
            <a:schemeClr val="tx1"/>
          </a:solidFill>
          <a:latin typeface="+mn-lt"/>
        </a:defRPr>
      </a:lvl8pPr>
      <a:lvl9pPr marL="3886200" indent="-228600" algn="l" rtl="0" eaLnBrk="0" fontAlgn="base" hangingPunct="0">
        <a:spcBef>
          <a:spcPct val="20000"/>
        </a:spcBef>
        <a:spcAft>
          <a:spcPct val="0"/>
        </a:spcAft>
        <a:buFont typeface="Wingdings 2" pitchFamily="18" charset="2"/>
        <a:buChar char="¶"/>
        <a:defRPr sz="1200" b="1">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 3"/>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73643789"/>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jpe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2.xml"/><Relationship Id="rId4" Type="http://schemas.openxmlformats.org/officeDocument/2006/relationships/image" Target="../media/image100.jpg"/></Relationships>
</file>

<file path=ppt/slides/_rels/slide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3.xml"/><Relationship Id="rId5" Type="http://schemas.openxmlformats.org/officeDocument/2006/relationships/image" Target="../media/image109.jpg"/><Relationship Id="rId4" Type="http://schemas.openxmlformats.org/officeDocument/2006/relationships/image" Target="../media/image108.JPG"/></Relationships>
</file>

<file path=ppt/slides/_rels/slide13.xml.rels><?xml version="1.0" encoding="UTF-8" standalone="yes"?>
<Relationships xmlns="http://schemas.openxmlformats.org/package/2006/relationships"><Relationship Id="rId3" Type="http://schemas.openxmlformats.org/officeDocument/2006/relationships/hyperlink" Target="http://www.haienergie-normandie.fr/" TargetMode="External"/><Relationship Id="rId7" Type="http://schemas.openxmlformats.org/officeDocument/2006/relationships/image" Target="../media/image11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15.png"/><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0.jpg"/><Relationship Id="rId7"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24.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1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8.png"/><Relationship Id="rId1" Type="http://schemas.openxmlformats.org/officeDocument/2006/relationships/slideLayout" Target="../slideLayouts/slideLayout22.xml"/><Relationship Id="rId5" Type="http://schemas.openxmlformats.org/officeDocument/2006/relationships/image" Target="../media/image12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jpg"/></Relationships>
</file>

<file path=ppt/slides/_rels/slide2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eg"/><Relationship Id="rId1" Type="http://schemas.openxmlformats.org/officeDocument/2006/relationships/slideLayout" Target="../slideLayouts/slideLayout20.xml"/><Relationship Id="rId4" Type="http://schemas.openxmlformats.org/officeDocument/2006/relationships/image" Target="../media/image135.png"/></Relationships>
</file>

<file path=ppt/slides/_rels/slide2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19.xml"/><Relationship Id="rId4" Type="http://schemas.openxmlformats.org/officeDocument/2006/relationships/image" Target="../media/image138.jpe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7.jpeg"/><Relationship Id="rId7"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37.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143.jpg"/><Relationship Id="rId5" Type="http://schemas.openxmlformats.org/officeDocument/2006/relationships/image" Target="../media/image142.JPG"/><Relationship Id="rId4" Type="http://schemas.openxmlformats.org/officeDocument/2006/relationships/image" Target="../media/image140.jpeg"/></Relationships>
</file>

<file path=ppt/slides/_rels/slide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6.xml"/><Relationship Id="rId4" Type="http://schemas.openxmlformats.org/officeDocument/2006/relationships/image" Target="../media/image146.png"/></Relationships>
</file>

<file path=ppt/slides/_rels/slide2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7.jpg"/><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Layout" Target="../slideLayouts/slideLayout35.xml"/><Relationship Id="rId4" Type="http://schemas.openxmlformats.org/officeDocument/2006/relationships/image" Target="../media/image157.png"/></Relationships>
</file>

<file path=ppt/slides/_rels/slide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openxmlformats.org/officeDocument/2006/relationships/image" Target="../media/image78.jpeg"/><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png"/></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9.svg"/><Relationship Id="rId7" Type="http://schemas.openxmlformats.org/officeDocument/2006/relationships/image" Target="../media/image163.svg"/><Relationship Id="rId2" Type="http://schemas.openxmlformats.org/officeDocument/2006/relationships/image" Target="../media/image158.png"/><Relationship Id="rId1" Type="http://schemas.openxmlformats.org/officeDocument/2006/relationships/slideLayout" Target="../slideLayouts/slideLayout51.xml"/><Relationship Id="rId6" Type="http://schemas.openxmlformats.org/officeDocument/2006/relationships/image" Target="../media/image162.png"/><Relationship Id="rId5" Type="http://schemas.openxmlformats.org/officeDocument/2006/relationships/image" Target="../media/image161.svg"/><Relationship Id="rId10" Type="http://schemas.openxmlformats.org/officeDocument/2006/relationships/image" Target="../media/image25.png"/><Relationship Id="rId4" Type="http://schemas.openxmlformats.org/officeDocument/2006/relationships/image" Target="../media/image160.png"/><Relationship Id="rId9" Type="http://schemas.openxmlformats.org/officeDocument/2006/relationships/image" Target="../media/image164.svg"/></Relationships>
</file>

<file path=ppt/slides/_rels/slide41.xml.rels><?xml version="1.0" encoding="UTF-8" standalone="yes"?>
<Relationships xmlns="http://schemas.openxmlformats.org/package/2006/relationships"><Relationship Id="rId8" Type="http://schemas.openxmlformats.org/officeDocument/2006/relationships/hyperlink" Target="https://www.agroforesterie.fr/nos-projets/" TargetMode="External"/><Relationship Id="rId3" Type="http://schemas.openxmlformats.org/officeDocument/2006/relationships/image" Target="../media/image166.png"/><Relationship Id="rId7" Type="http://schemas.openxmlformats.org/officeDocument/2006/relationships/image" Target="../media/image170.svg"/><Relationship Id="rId2" Type="http://schemas.openxmlformats.org/officeDocument/2006/relationships/image" Target="../media/image165.jpeg"/><Relationship Id="rId1" Type="http://schemas.openxmlformats.org/officeDocument/2006/relationships/slideLayout" Target="../slideLayouts/slideLayout51.xml"/><Relationship Id="rId6" Type="http://schemas.openxmlformats.org/officeDocument/2006/relationships/image" Target="../media/image169.png"/><Relationship Id="rId11" Type="http://schemas.openxmlformats.org/officeDocument/2006/relationships/image" Target="../media/image25.png"/><Relationship Id="rId5" Type="http://schemas.openxmlformats.org/officeDocument/2006/relationships/image" Target="../media/image168.tiff"/><Relationship Id="rId10" Type="http://schemas.openxmlformats.org/officeDocument/2006/relationships/image" Target="../media/image172.png"/><Relationship Id="rId4" Type="http://schemas.openxmlformats.org/officeDocument/2006/relationships/image" Target="../media/image167.png"/><Relationship Id="rId9" Type="http://schemas.openxmlformats.org/officeDocument/2006/relationships/image" Target="../media/image1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175.png"/><Relationship Id="rId4" Type="http://schemas.openxmlformats.org/officeDocument/2006/relationships/image" Target="../media/image17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56.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 Id="rId5" Type="http://schemas.openxmlformats.org/officeDocument/2006/relationships/image" Target="../media/image188.jpg"/><Relationship Id="rId4" Type="http://schemas.openxmlformats.org/officeDocument/2006/relationships/image" Target="../media/image18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hyperlink" Target="mailto:contact@cibe.fr" TargetMode="External"/><Relationship Id="rId2" Type="http://schemas.openxmlformats.org/officeDocument/2006/relationships/notesSlide" Target="../notesSlides/notesSlide21.xml"/><Relationship Id="rId1" Type="http://schemas.openxmlformats.org/officeDocument/2006/relationships/slideLayout" Target="../slideLayouts/slideLayout74.xml"/><Relationship Id="rId5" Type="http://schemas.openxmlformats.org/officeDocument/2006/relationships/image" Target="../media/image190.emf"/><Relationship Id="rId4" Type="http://schemas.openxmlformats.org/officeDocument/2006/relationships/hyperlink" Target="http://www.cibe.fr/"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23.xml"/><Relationship Id="rId1" Type="http://schemas.openxmlformats.org/officeDocument/2006/relationships/slideLayout" Target="../slideLayouts/slideLayout78.xml"/><Relationship Id="rId4" Type="http://schemas.openxmlformats.org/officeDocument/2006/relationships/image" Target="../media/image193.png"/></Relationships>
</file>

<file path=ppt/slides/_rels/slide6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4.xml"/><Relationship Id="rId1" Type="http://schemas.openxmlformats.org/officeDocument/2006/relationships/slideLayout" Target="../slideLayouts/slideLayout78.xml"/><Relationship Id="rId4" Type="http://schemas.openxmlformats.org/officeDocument/2006/relationships/image" Target="../media/image195.png"/></Relationships>
</file>

<file path=ppt/slides/_rels/slide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5.xml"/><Relationship Id="rId1" Type="http://schemas.openxmlformats.org/officeDocument/2006/relationships/slideLayout" Target="../slideLayouts/slideLayout74.xml"/><Relationship Id="rId6" Type="http://schemas.openxmlformats.org/officeDocument/2006/relationships/image" Target="../media/image195.png"/><Relationship Id="rId5" Type="http://schemas.openxmlformats.org/officeDocument/2006/relationships/image" Target="../media/image198.png"/><Relationship Id="rId4" Type="http://schemas.openxmlformats.org/officeDocument/2006/relationships/image" Target="../media/image197.png"/></Relationships>
</file>

<file path=ppt/slides/_rels/slide6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s://cibe.fr/?post_type=documents&amp;p=23532" TargetMode="External"/><Relationship Id="rId1" Type="http://schemas.openxmlformats.org/officeDocument/2006/relationships/slideLayout" Target="../slideLayouts/slideLayout70.xml"/><Relationship Id="rId5" Type="http://schemas.openxmlformats.org/officeDocument/2006/relationships/image" Target="../media/image204.png"/><Relationship Id="rId4" Type="http://schemas.openxmlformats.org/officeDocument/2006/relationships/hyperlink" Target="http://www.cibe.fr/"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97.jpg"/><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06ADA-E238-4BD5-9132-9BCAC0AB3B1D}"/>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FE41DCC3-6C1F-4E28-94DD-52C3FB833CFB}"/>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87357697-B776-462B-9882-BDFDC8781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9" y="-1294999"/>
            <a:ext cx="12229499" cy="8152999"/>
          </a:xfrm>
          <a:prstGeom prst="rect">
            <a:avLst/>
          </a:prstGeom>
        </p:spPr>
      </p:pic>
      <p:sp>
        <p:nvSpPr>
          <p:cNvPr id="6" name="Rectangle 5">
            <a:extLst>
              <a:ext uri="{FF2B5EF4-FFF2-40B4-BE49-F238E27FC236}">
                <a16:creationId xmlns:a16="http://schemas.microsoft.com/office/drawing/2014/main" id="{C30B3095-1C60-4F3F-A096-EAF081BAEF40}"/>
              </a:ext>
            </a:extLst>
          </p:cNvPr>
          <p:cNvSpPr/>
          <p:nvPr/>
        </p:nvSpPr>
        <p:spPr>
          <a:xfrm>
            <a:off x="805543" y="364751"/>
            <a:ext cx="10580913" cy="2127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JOURNEE TECHNIQUE</a:t>
            </a:r>
          </a:p>
          <a:p>
            <a:pPr algn="ctr"/>
            <a:r>
              <a:rPr lang="fr-FR" sz="2800" b="1" dirty="0"/>
              <a:t>BONNES PRATIQUES D’EXPLOITATION DU BOCAGE ET BOIS ENERGIE</a:t>
            </a:r>
          </a:p>
          <a:p>
            <a:pPr algn="ctr"/>
            <a:r>
              <a:rPr lang="fr-FR" sz="2000" b="1" dirty="0"/>
              <a:t>21 septembre 2023</a:t>
            </a:r>
          </a:p>
          <a:p>
            <a:pPr algn="ctr"/>
            <a:endParaRPr lang="fr-FR" sz="2000" b="1" dirty="0"/>
          </a:p>
          <a:p>
            <a:pPr algn="ctr"/>
            <a:r>
              <a:rPr lang="fr-FR" sz="2000" b="1" dirty="0"/>
              <a:t>Chez DAVOUST &amp;Fils – REPENTIGNY (14)</a:t>
            </a:r>
          </a:p>
        </p:txBody>
      </p:sp>
      <p:pic>
        <p:nvPicPr>
          <p:cNvPr id="8" name="Image 7">
            <a:extLst>
              <a:ext uri="{FF2B5EF4-FFF2-40B4-BE49-F238E27FC236}">
                <a16:creationId xmlns:a16="http://schemas.microsoft.com/office/drawing/2014/main" id="{225867A1-7140-45AE-9996-23FF226ED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484" y="4931862"/>
            <a:ext cx="1960911" cy="1922054"/>
          </a:xfrm>
          <a:prstGeom prst="rect">
            <a:avLst/>
          </a:prstGeom>
        </p:spPr>
      </p:pic>
      <p:pic>
        <p:nvPicPr>
          <p:cNvPr id="9" name="Image 8">
            <a:extLst>
              <a:ext uri="{FF2B5EF4-FFF2-40B4-BE49-F238E27FC236}">
                <a16:creationId xmlns:a16="http://schemas.microsoft.com/office/drawing/2014/main" id="{44E647C1-A975-4370-B141-F2440E67EE91}"/>
              </a:ext>
            </a:extLst>
          </p:cNvPr>
          <p:cNvPicPr>
            <a:picLocks noChangeAspect="1"/>
          </p:cNvPicPr>
          <p:nvPr/>
        </p:nvPicPr>
        <p:blipFill>
          <a:blip r:embed="rId4"/>
          <a:stretch>
            <a:fillRect/>
          </a:stretch>
        </p:blipFill>
        <p:spPr>
          <a:xfrm>
            <a:off x="1491679" y="5126127"/>
            <a:ext cx="8458200" cy="1533525"/>
          </a:xfrm>
          <a:prstGeom prst="rect">
            <a:avLst/>
          </a:prstGeom>
        </p:spPr>
      </p:pic>
    </p:spTree>
    <p:extLst>
      <p:ext uri="{BB962C8B-B14F-4D97-AF65-F5344CB8AC3E}">
        <p14:creationId xmlns:p14="http://schemas.microsoft.com/office/powerpoint/2010/main" val="1042907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531138B-ED91-7BC8-3A9B-C519FD922564}"/>
              </a:ext>
            </a:extLst>
          </p:cNvPr>
          <p:cNvSpPr>
            <a:spLocks noGrp="1"/>
          </p:cNvSpPr>
          <p:nvPr>
            <p:ph idx="1"/>
          </p:nvPr>
        </p:nvSpPr>
        <p:spPr>
          <a:xfrm>
            <a:off x="387350" y="1057598"/>
            <a:ext cx="11417300" cy="5397631"/>
          </a:xfrm>
        </p:spPr>
        <p:txBody>
          <a:bodyPr/>
          <a:lstStyle/>
          <a:p>
            <a:r>
              <a:rPr lang="fr-FR" sz="1800" dirty="0"/>
              <a:t>Effets </a:t>
            </a:r>
            <a:r>
              <a:rPr lang="fr-FR" sz="1800" dirty="0" err="1"/>
              <a:t>micro-climatiques</a:t>
            </a:r>
            <a:r>
              <a:rPr lang="fr-FR" sz="1800" dirty="0"/>
              <a:t> à la parcelle: </a:t>
            </a:r>
          </a:p>
          <a:p>
            <a:pPr lvl="1"/>
            <a:r>
              <a:rPr lang="fr-FR" sz="1400" b="1" dirty="0"/>
              <a:t>Limiter l'impact des excès climatiques :</a:t>
            </a:r>
            <a:r>
              <a:rPr lang="fr-FR" sz="1400" dirty="0"/>
              <a:t> brise-vent, ombrage…</a:t>
            </a:r>
          </a:p>
          <a:p>
            <a:pPr marL="457200" lvl="1" indent="0">
              <a:buNone/>
            </a:pPr>
            <a:r>
              <a:rPr lang="fr-FR" sz="1400" dirty="0"/>
              <a:t>	Protéger les animaux au pâturage : </a:t>
            </a:r>
          </a:p>
          <a:p>
            <a:pPr marL="914400" lvl="2" indent="0">
              <a:buNone/>
            </a:pPr>
            <a:r>
              <a:rPr lang="fr-FR" sz="1100" dirty="0">
                <a:cs typeface="Calibri"/>
              </a:rPr>
              <a:t>A </a:t>
            </a:r>
            <a:r>
              <a:rPr lang="fr-FR" sz="1100" spc="-5" dirty="0">
                <a:cs typeface="Calibri"/>
              </a:rPr>
              <a:t>partir de </a:t>
            </a:r>
            <a:r>
              <a:rPr lang="fr-FR" sz="1100" spc="5" dirty="0">
                <a:cs typeface="Calibri"/>
              </a:rPr>
              <a:t>22°C </a:t>
            </a:r>
            <a:r>
              <a:rPr lang="fr-FR" sz="1100" dirty="0">
                <a:cs typeface="Calibri"/>
              </a:rPr>
              <a:t>et 50 % </a:t>
            </a:r>
            <a:r>
              <a:rPr lang="fr-FR" sz="1100" spc="-530" dirty="0">
                <a:cs typeface="Calibri"/>
              </a:rPr>
              <a:t> </a:t>
            </a:r>
            <a:r>
              <a:rPr lang="fr-FR" sz="1100" spc="-5" dirty="0">
                <a:cs typeface="Calibri"/>
              </a:rPr>
              <a:t>d'humidité, </a:t>
            </a:r>
            <a:r>
              <a:rPr lang="fr-FR" sz="1100" dirty="0">
                <a:cs typeface="Calibri"/>
              </a:rPr>
              <a:t>les </a:t>
            </a:r>
            <a:r>
              <a:rPr lang="fr-FR" sz="1100" spc="-5" dirty="0">
                <a:cs typeface="Calibri"/>
              </a:rPr>
              <a:t>bovins </a:t>
            </a:r>
            <a:r>
              <a:rPr lang="fr-FR" sz="1100" spc="-10" dirty="0">
                <a:cs typeface="Calibri"/>
              </a:rPr>
              <a:t>sont </a:t>
            </a:r>
            <a:r>
              <a:rPr lang="fr-FR" sz="1100" dirty="0">
                <a:cs typeface="Calibri"/>
              </a:rPr>
              <a:t>en </a:t>
            </a:r>
            <a:r>
              <a:rPr lang="fr-FR" sz="1100" spc="-15" dirty="0">
                <a:cs typeface="Calibri"/>
              </a:rPr>
              <a:t>inconfort </a:t>
            </a:r>
            <a:r>
              <a:rPr lang="fr-FR" sz="1100" dirty="0">
                <a:cs typeface="Calibri"/>
              </a:rPr>
              <a:t>et </a:t>
            </a:r>
            <a:r>
              <a:rPr lang="fr-FR" sz="1100" spc="-10" dirty="0">
                <a:cs typeface="Calibri"/>
              </a:rPr>
              <a:t>stressés,</a:t>
            </a:r>
          </a:p>
          <a:p>
            <a:pPr marL="914400" lvl="2" indent="0">
              <a:buNone/>
            </a:pPr>
            <a:r>
              <a:rPr lang="fr-FR" sz="1100" dirty="0"/>
              <a:t>Baisse de la production laitière pouvant atteindre 600 à 900 kg de lait par vache</a:t>
            </a:r>
            <a:endParaRPr lang="fr-FR" sz="1100" spc="-10" dirty="0">
              <a:cs typeface="Calibri"/>
            </a:endParaRPr>
          </a:p>
          <a:p>
            <a:pPr marL="457200" lvl="1" indent="0">
              <a:buNone/>
            </a:pPr>
            <a:r>
              <a:rPr lang="fr-FR" sz="900" i="1" dirty="0"/>
              <a:t>	 Source : Julien C., Bachelet A., </a:t>
            </a:r>
          </a:p>
          <a:p>
            <a:pPr marL="457200" lvl="1" indent="0">
              <a:buNone/>
            </a:pPr>
            <a:r>
              <a:rPr lang="fr-FR" sz="900" i="1" dirty="0"/>
              <a:t>	              </a:t>
            </a:r>
            <a:r>
              <a:rPr lang="fr-FR" sz="900" dirty="0"/>
              <a:t>Bonnefoy JM., </a:t>
            </a:r>
            <a:r>
              <a:rPr lang="fr-FR" sz="900" dirty="0" err="1"/>
              <a:t>Noordhuizen</a:t>
            </a:r>
            <a:r>
              <a:rPr lang="fr-FR" sz="900" dirty="0"/>
              <a:t> J. : Maîtriser le stress thermique chez la vache laitière, Bulletin des GTV. </a:t>
            </a:r>
          </a:p>
          <a:p>
            <a:pPr marL="457200" lvl="1" indent="0">
              <a:buNone/>
            </a:pPr>
            <a:endParaRPr lang="fr-FR" sz="900" i="1" spc="-10" dirty="0">
              <a:latin typeface="Calibri"/>
              <a:cs typeface="Calibri"/>
            </a:endParaRPr>
          </a:p>
          <a:p>
            <a:pPr lvl="1" algn="just" eaLnBrk="1" hangingPunct="1">
              <a:spcBef>
                <a:spcPct val="0"/>
              </a:spcBef>
            </a:pPr>
            <a:r>
              <a:rPr lang="fr-FR" altLang="fr-FR" sz="1400" b="1" dirty="0">
                <a:solidFill>
                  <a:schemeClr val="tx1"/>
                </a:solidFill>
                <a:latin typeface="Verdana" panose="020B0604030504040204" pitchFamily="34" charset="0"/>
              </a:rPr>
              <a:t>Effet sur la productivité des cultures : </a:t>
            </a:r>
          </a:p>
          <a:p>
            <a:pPr marL="457200" lvl="1" indent="0" algn="just" eaLnBrk="1" hangingPunct="1">
              <a:spcBef>
                <a:spcPct val="0"/>
              </a:spcBef>
              <a:buNone/>
            </a:pPr>
            <a:r>
              <a:rPr lang="fr-FR" altLang="fr-FR" sz="1400" b="0" dirty="0">
                <a:solidFill>
                  <a:schemeClr val="tx1"/>
                </a:solidFill>
                <a:latin typeface="Verdana" panose="020B0604030504040204" pitchFamily="34" charset="0"/>
              </a:rPr>
              <a:t>	Rôle de brise vent en hiver et d’ombrage l’été.</a:t>
            </a:r>
          </a:p>
          <a:p>
            <a:pPr marL="457200" lvl="1" indent="0" algn="just" eaLnBrk="1" hangingPunct="1">
              <a:spcBef>
                <a:spcPct val="0"/>
              </a:spcBef>
              <a:buNone/>
            </a:pPr>
            <a:r>
              <a:rPr lang="fr-FR" altLang="fr-FR" sz="1400" b="0" dirty="0">
                <a:solidFill>
                  <a:schemeClr val="tx1"/>
                </a:solidFill>
                <a:latin typeface="Verdana" panose="020B0604030504040204" pitchFamily="34" charset="0"/>
              </a:rPr>
              <a:t> 	Gain de + ou – 6°C avec un effet  de + 20% sur les volumes de production agricole.</a:t>
            </a:r>
          </a:p>
          <a:p>
            <a:pPr marL="457200" lvl="1" indent="0" algn="just" eaLnBrk="1" hangingPunct="1">
              <a:spcBef>
                <a:spcPct val="0"/>
              </a:spcBef>
              <a:buNone/>
            </a:pPr>
            <a:r>
              <a:rPr lang="fr-FR" altLang="fr-FR" sz="1400" b="0" dirty="0">
                <a:solidFill>
                  <a:schemeClr val="tx1"/>
                </a:solidFill>
                <a:latin typeface="Verdana" panose="020B0604030504040204" pitchFamily="34" charset="0"/>
              </a:rPr>
              <a:t> </a:t>
            </a:r>
            <a:r>
              <a:rPr lang="fr-FR" altLang="fr-FR" sz="900" b="0" dirty="0">
                <a:solidFill>
                  <a:schemeClr val="tx1"/>
                </a:solidFill>
                <a:latin typeface="Verdana" panose="020B0604030504040204" pitchFamily="34" charset="0"/>
              </a:rPr>
              <a:t>Source : </a:t>
            </a:r>
            <a:r>
              <a:rPr lang="fr-FR" altLang="fr-FR" sz="900" b="0" i="1" dirty="0" err="1">
                <a:solidFill>
                  <a:schemeClr val="tx1"/>
                </a:solidFill>
                <a:latin typeface="Verdana" panose="020B0604030504040204" pitchFamily="34" charset="0"/>
              </a:rPr>
              <a:t>Turle</a:t>
            </a:r>
            <a:r>
              <a:rPr lang="fr-FR" altLang="fr-FR" sz="900" b="0" i="1" dirty="0">
                <a:solidFill>
                  <a:schemeClr val="tx1"/>
                </a:solidFill>
                <a:latin typeface="Verdana" panose="020B0604030504040204" pitchFamily="34" charset="0"/>
              </a:rPr>
              <a:t> 2017: Thèse d’exercice, Toulouse - avec l’indicateur THI (Indice Température Humidité)</a:t>
            </a:r>
            <a:endParaRPr lang="fr-FR" altLang="fr-FR" sz="900" i="1" dirty="0">
              <a:latin typeface="Verdana" panose="020B0604030504040204" pitchFamily="34" charset="0"/>
            </a:endParaRPr>
          </a:p>
          <a:p>
            <a:pPr lvl="2"/>
            <a:endParaRPr lang="fr-FR" spc="-10" dirty="0">
              <a:latin typeface="Calibri"/>
              <a:cs typeface="Calibri"/>
            </a:endParaRPr>
          </a:p>
          <a:p>
            <a:r>
              <a:rPr lang="fr-FR" spc="-10" dirty="0">
                <a:latin typeface="Calibri"/>
                <a:cs typeface="Calibri"/>
              </a:rPr>
              <a:t>Protection de la ressource en eau :</a:t>
            </a:r>
          </a:p>
          <a:p>
            <a:pPr lvl="1"/>
            <a:r>
              <a:rPr lang="fr-FR" b="1" spc="-10" dirty="0">
                <a:latin typeface="Calibri"/>
                <a:cs typeface="Calibri"/>
              </a:rPr>
              <a:t>Lutte contre le ruissellement et l'érosion</a:t>
            </a:r>
            <a:br>
              <a:rPr lang="fr-FR" spc="-10" dirty="0">
                <a:latin typeface="Calibri"/>
                <a:cs typeface="Calibri"/>
              </a:rPr>
            </a:br>
            <a:r>
              <a:rPr lang="fr-FR" sz="1200" spc="-10" dirty="0">
                <a:latin typeface="Calibri"/>
                <a:cs typeface="Calibri"/>
              </a:rPr>
              <a:t>Contrôle du ruissellement, Efficacité hydrologique : Volume des crues plus faible, impact sur le transfert des sédiments</a:t>
            </a:r>
            <a:endParaRPr lang="fr-FR" sz="1200" i="1" spc="-10" dirty="0">
              <a:cs typeface="Calibri"/>
            </a:endParaRPr>
          </a:p>
          <a:p>
            <a:pPr marL="457200" lvl="1" indent="0">
              <a:buNone/>
            </a:pPr>
            <a:r>
              <a:rPr lang="fr-FR" sz="1100" spc="-10" dirty="0">
                <a:cs typeface="Calibri"/>
              </a:rPr>
              <a:t>      </a:t>
            </a:r>
            <a:r>
              <a:rPr lang="fr-FR" sz="1000" i="1" spc="-10" dirty="0">
                <a:cs typeface="Calibri"/>
              </a:rPr>
              <a:t> Etude BV de la </a:t>
            </a:r>
            <a:r>
              <a:rPr lang="fr-FR" sz="1000" i="1" spc="-10" dirty="0" err="1">
                <a:cs typeface="Calibri"/>
              </a:rPr>
              <a:t>Seulles</a:t>
            </a:r>
            <a:r>
              <a:rPr lang="fr-FR" sz="1000" i="1" spc="-10" dirty="0">
                <a:cs typeface="Calibri"/>
              </a:rPr>
              <a:t> (Vie et Al. 2014), BV de Bretagne (</a:t>
            </a:r>
            <a:r>
              <a:rPr lang="fr-FR" sz="1000" i="1" spc="-10" dirty="0" err="1">
                <a:cs typeface="Calibri"/>
              </a:rPr>
              <a:t>Mérot</a:t>
            </a:r>
            <a:r>
              <a:rPr lang="fr-FR" sz="1000" i="1" spc="-10" dirty="0">
                <a:cs typeface="Calibri"/>
              </a:rPr>
              <a:t> 1978)</a:t>
            </a:r>
          </a:p>
          <a:p>
            <a:r>
              <a:rPr lang="fr-FR" spc="-10" dirty="0">
                <a:latin typeface="Calibri"/>
                <a:cs typeface="Calibri"/>
              </a:rPr>
              <a:t>Lutte intégrée : </a:t>
            </a:r>
          </a:p>
          <a:p>
            <a:pPr lvl="1"/>
            <a:r>
              <a:rPr lang="fr-FR" b="1" spc="-10" dirty="0">
                <a:latin typeface="Calibri"/>
                <a:cs typeface="Calibri"/>
              </a:rPr>
              <a:t>Maintien des équilibres - auxiliaires de cultures</a:t>
            </a:r>
          </a:p>
          <a:p>
            <a:pPr marL="457200" lvl="1" indent="0">
              <a:buNone/>
            </a:pPr>
            <a:r>
              <a:rPr lang="fr-FR" sz="1100" b="1" spc="-10" dirty="0">
                <a:latin typeface="Calibri"/>
                <a:cs typeface="Calibri"/>
              </a:rPr>
              <a:t>          </a:t>
            </a:r>
            <a:r>
              <a:rPr lang="fr-FR" sz="1100" spc="-10" dirty="0">
                <a:latin typeface="Calibri"/>
                <a:cs typeface="Calibri"/>
              </a:rPr>
              <a:t>E</a:t>
            </a:r>
            <a:r>
              <a:rPr lang="fr-FR" sz="1100" spc="-10" dirty="0">
                <a:cs typeface="Calibri"/>
              </a:rPr>
              <a:t>xemple des vergers – rôle d'abri et source d'auxiliaires</a:t>
            </a:r>
          </a:p>
          <a:p>
            <a:pPr marL="457200" lvl="1" indent="0">
              <a:buNone/>
            </a:pPr>
            <a:r>
              <a:rPr lang="fr-FR" sz="900" i="1" dirty="0"/>
              <a:t>       Source : Jean-François </a:t>
            </a:r>
            <a:r>
              <a:rPr lang="fr-FR" sz="900" i="1" dirty="0" err="1"/>
              <a:t>Debras</a:t>
            </a:r>
            <a:r>
              <a:rPr lang="fr-FR" sz="900" i="1" dirty="0"/>
              <a:t>, Thèse : Rôles fonctionnels des haies dans la régulation des ravageurs, Psylle du Poirier – 2007</a:t>
            </a:r>
          </a:p>
          <a:p>
            <a:pPr lvl="1"/>
            <a:endParaRPr lang="fr-FR" spc="-10" dirty="0">
              <a:latin typeface="Calibri"/>
              <a:cs typeface="Calibri"/>
            </a:endParaRPr>
          </a:p>
          <a:p>
            <a:endParaRPr lang="fr-FR" spc="-10" dirty="0">
              <a:latin typeface="Calibri"/>
              <a:cs typeface="Calibri"/>
            </a:endParaRPr>
          </a:p>
          <a:p>
            <a:pPr lvl="2"/>
            <a:endParaRPr lang="fr-FR" dirty="0"/>
          </a:p>
          <a:p>
            <a:pPr lvl="1"/>
            <a:endParaRPr lang="fr-FR" dirty="0"/>
          </a:p>
        </p:txBody>
      </p:sp>
      <p:sp>
        <p:nvSpPr>
          <p:cNvPr id="3" name="Espace réservé du numéro de diapositive 2">
            <a:extLst>
              <a:ext uri="{FF2B5EF4-FFF2-40B4-BE49-F238E27FC236}">
                <a16:creationId xmlns:a16="http://schemas.microsoft.com/office/drawing/2014/main" id="{75E098DE-E076-44A9-E575-5E6AE9C53B7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4" name="Titre 3">
            <a:extLst>
              <a:ext uri="{FF2B5EF4-FFF2-40B4-BE49-F238E27FC236}">
                <a16:creationId xmlns:a16="http://schemas.microsoft.com/office/drawing/2014/main" id="{F5DAE1F4-8ABA-C041-3564-935596D535C6}"/>
              </a:ext>
            </a:extLst>
          </p:cNvPr>
          <p:cNvSpPr>
            <a:spLocks noGrp="1"/>
          </p:cNvSpPr>
          <p:nvPr>
            <p:ph type="title"/>
          </p:nvPr>
        </p:nvSpPr>
        <p:spPr/>
        <p:txBody>
          <a:bodyPr/>
          <a:lstStyle/>
          <a:p>
            <a:r>
              <a:rPr lang="fr-FR" dirty="0"/>
              <a:t>Rôles de protection</a:t>
            </a:r>
          </a:p>
        </p:txBody>
      </p:sp>
      <p:pic>
        <p:nvPicPr>
          <p:cNvPr id="8" name="Image 7" descr="Une image contenant plein air, arbre, sol, plante&#10;&#10;Description générée automatiquement">
            <a:extLst>
              <a:ext uri="{FF2B5EF4-FFF2-40B4-BE49-F238E27FC236}">
                <a16:creationId xmlns:a16="http://schemas.microsoft.com/office/drawing/2014/main" id="{77ABBB65-2137-25C2-2F0C-A33D6DCC1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483" y="4595074"/>
            <a:ext cx="2611102" cy="1958327"/>
          </a:xfrm>
          <a:prstGeom prst="rect">
            <a:avLst/>
          </a:prstGeom>
        </p:spPr>
      </p:pic>
      <p:pic>
        <p:nvPicPr>
          <p:cNvPr id="10" name="Image 9" descr="Une image contenant plein air, herbe, plante, Marais maritime&#10;&#10;Description générée automatiquement">
            <a:extLst>
              <a:ext uri="{FF2B5EF4-FFF2-40B4-BE49-F238E27FC236}">
                <a16:creationId xmlns:a16="http://schemas.microsoft.com/office/drawing/2014/main" id="{4A7F356D-2B39-85D6-3CFA-37DD69687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133" y="2970394"/>
            <a:ext cx="2609452" cy="1958877"/>
          </a:xfrm>
          <a:prstGeom prst="rect">
            <a:avLst/>
          </a:prstGeom>
        </p:spPr>
      </p:pic>
      <p:pic>
        <p:nvPicPr>
          <p:cNvPr id="12" name="Image 11" descr="Une image contenant plein air, herbe, arbre, bétail&#10;&#10;Description générée automatiquement">
            <a:extLst>
              <a:ext uri="{FF2B5EF4-FFF2-40B4-BE49-F238E27FC236}">
                <a16:creationId xmlns:a16="http://schemas.microsoft.com/office/drawing/2014/main" id="{3DBD2D07-88E6-AFD6-995B-4EC3A1E49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482" y="1066477"/>
            <a:ext cx="2610367" cy="1958326"/>
          </a:xfrm>
          <a:prstGeom prst="rect">
            <a:avLst/>
          </a:prstGeom>
        </p:spPr>
      </p:pic>
    </p:spTree>
    <p:extLst>
      <p:ext uri="{BB962C8B-B14F-4D97-AF65-F5344CB8AC3E}">
        <p14:creationId xmlns:p14="http://schemas.microsoft.com/office/powerpoint/2010/main" val="200943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C87A0F2-BCD4-9E48-6490-7EE8BBFBDFEB}"/>
              </a:ext>
            </a:extLst>
          </p:cNvPr>
          <p:cNvSpPr>
            <a:spLocks noGrp="1"/>
          </p:cNvSpPr>
          <p:nvPr>
            <p:ph idx="1"/>
          </p:nvPr>
        </p:nvSpPr>
        <p:spPr>
          <a:xfrm>
            <a:off x="381001" y="1252307"/>
            <a:ext cx="11417300" cy="4733925"/>
          </a:xfrm>
        </p:spPr>
        <p:txBody>
          <a:bodyPr/>
          <a:lstStyle/>
          <a:p>
            <a:r>
              <a:rPr lang="fr-FR" dirty="0"/>
              <a:t>Bois : </a:t>
            </a:r>
          </a:p>
          <a:p>
            <a:pPr lvl="2"/>
            <a:r>
              <a:rPr lang="fr-FR" dirty="0"/>
              <a:t>Bûches / Plaquettes :  </a:t>
            </a:r>
            <a:r>
              <a:rPr lang="fr-FR" altLang="fr-FR" sz="1200" dirty="0">
                <a:latin typeface="Verdana" panose="020B0604030504040204" pitchFamily="34" charset="0"/>
              </a:rPr>
              <a:t>Rotation des coupes : recépage tous les 15 à 20 ans. </a:t>
            </a:r>
          </a:p>
          <a:p>
            <a:pPr lvl="2"/>
            <a:r>
              <a:rPr lang="fr-FR" dirty="0"/>
              <a:t>Bois d'œuvre : </a:t>
            </a:r>
            <a:r>
              <a:rPr lang="fr-FR" altLang="fr-FR" sz="1200" b="0" dirty="0">
                <a:solidFill>
                  <a:schemeClr val="tx1"/>
                </a:solidFill>
                <a:latin typeface="Verdana" panose="020B0604030504040204" pitchFamily="34" charset="0"/>
              </a:rPr>
              <a:t>En cycle long de 40 à 60 ans voir +,</a:t>
            </a:r>
          </a:p>
          <a:p>
            <a:pPr lvl="2" algn="just" eaLnBrk="1" hangingPunct="1">
              <a:spcBef>
                <a:spcPct val="0"/>
              </a:spcBef>
            </a:pPr>
            <a:r>
              <a:rPr lang="fr-FR" dirty="0"/>
              <a:t>Litière animale </a:t>
            </a:r>
            <a:r>
              <a:rPr lang="fr-FR" sz="1200" dirty="0"/>
              <a:t>: Exemple du projet VALOBOIS</a:t>
            </a:r>
          </a:p>
          <a:p>
            <a:pPr lvl="2" algn="just" eaLnBrk="1" hangingPunct="1">
              <a:spcBef>
                <a:spcPct val="0"/>
              </a:spcBef>
            </a:pPr>
            <a:r>
              <a:rPr lang="fr-FR" dirty="0"/>
              <a:t>Paillage de plantations : </a:t>
            </a:r>
            <a:r>
              <a:rPr lang="fr-FR" sz="1200" dirty="0"/>
              <a:t>Une </a:t>
            </a:r>
            <a:r>
              <a:rPr lang="fr-FR" altLang="fr-FR" sz="1200" dirty="0">
                <a:latin typeface="Verdana" panose="020B0604030504040204" pitchFamily="34" charset="0"/>
              </a:rPr>
              <a:t>alternative aux paillages plastiques. </a:t>
            </a:r>
          </a:p>
          <a:p>
            <a:pPr lvl="2" algn="just" eaLnBrk="1" hangingPunct="1">
              <a:spcBef>
                <a:spcPct val="0"/>
              </a:spcBef>
            </a:pPr>
            <a:r>
              <a:rPr lang="fr-FR" altLang="fr-FR" dirty="0">
                <a:latin typeface="Verdana" panose="020B0604030504040204" pitchFamily="34" charset="0"/>
              </a:rPr>
              <a:t>Bois Raméal Fragmenté : </a:t>
            </a:r>
            <a:r>
              <a:rPr lang="fr-FR" altLang="fr-FR" sz="1200" dirty="0">
                <a:latin typeface="Verdana" panose="020B0604030504040204" pitchFamily="34" charset="0"/>
              </a:rPr>
              <a:t>Riche en nutriments et en carbone. Stimule la vie des sols, augmentation en humus et MO</a:t>
            </a:r>
          </a:p>
          <a:p>
            <a:pPr lvl="2" algn="just" eaLnBrk="1" hangingPunct="1">
              <a:spcBef>
                <a:spcPct val="0"/>
              </a:spcBef>
            </a:pPr>
            <a:endParaRPr lang="fr-FR" altLang="fr-FR" sz="1200" dirty="0">
              <a:latin typeface="Verdana" panose="020B0604030504040204" pitchFamily="34" charset="0"/>
            </a:endParaRPr>
          </a:p>
          <a:p>
            <a:r>
              <a:rPr lang="fr-FR" dirty="0">
                <a:latin typeface="Verdana" panose="020B0604030504040204" pitchFamily="34" charset="0"/>
              </a:rPr>
              <a:t>Autres valorisations :</a:t>
            </a:r>
          </a:p>
          <a:p>
            <a:pPr lvl="2"/>
            <a:r>
              <a:rPr lang="fr-FR" dirty="0"/>
              <a:t>Haie fourragère : </a:t>
            </a:r>
            <a:r>
              <a:rPr lang="fr-FR" altLang="fr-FR" sz="1200" dirty="0">
                <a:latin typeface="Verdana" panose="020B0604030504040204" pitchFamily="34" charset="0"/>
              </a:rPr>
              <a:t>Permet un appoint fourrager en été et participe à l’équilibre nutritionnel.</a:t>
            </a:r>
          </a:p>
          <a:p>
            <a:pPr lvl="2"/>
            <a:r>
              <a:rPr lang="fr-FR" dirty="0">
                <a:latin typeface="Verdana" panose="020B0604030504040204" pitchFamily="34" charset="0"/>
              </a:rPr>
              <a:t>Pollinisation et miel : </a:t>
            </a:r>
            <a:r>
              <a:rPr lang="fr-FR" altLang="fr-FR" sz="1200" dirty="0">
                <a:latin typeface="Verdana" panose="020B0604030504040204" pitchFamily="34" charset="0"/>
              </a:rPr>
              <a:t>La diversité florale des haies permet de limiter les périodes creuses. </a:t>
            </a:r>
            <a:endParaRPr lang="fr-FR" sz="1200" dirty="0"/>
          </a:p>
          <a:p>
            <a:endParaRPr lang="fr-FR" dirty="0"/>
          </a:p>
        </p:txBody>
      </p:sp>
      <p:sp>
        <p:nvSpPr>
          <p:cNvPr id="3" name="Espace réservé du numéro de diapositive 2">
            <a:extLst>
              <a:ext uri="{FF2B5EF4-FFF2-40B4-BE49-F238E27FC236}">
                <a16:creationId xmlns:a16="http://schemas.microsoft.com/office/drawing/2014/main" id="{AD97EF5E-B6C9-DBC5-AD09-A423A185B7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4" name="Titre 3">
            <a:extLst>
              <a:ext uri="{FF2B5EF4-FFF2-40B4-BE49-F238E27FC236}">
                <a16:creationId xmlns:a16="http://schemas.microsoft.com/office/drawing/2014/main" id="{EB461E52-C634-3ECA-8406-322B8E42F014}"/>
              </a:ext>
            </a:extLst>
          </p:cNvPr>
          <p:cNvSpPr>
            <a:spLocks noGrp="1"/>
          </p:cNvSpPr>
          <p:nvPr>
            <p:ph type="title"/>
          </p:nvPr>
        </p:nvSpPr>
        <p:spPr/>
        <p:txBody>
          <a:bodyPr/>
          <a:lstStyle/>
          <a:p>
            <a:r>
              <a:rPr lang="fr-FR" dirty="0"/>
              <a:t>Rôle de production</a:t>
            </a:r>
          </a:p>
        </p:txBody>
      </p:sp>
      <p:pic>
        <p:nvPicPr>
          <p:cNvPr id="5" name="Image 8" descr="Une image contenant extérieur, ciel, personne&#10;&#10;Description générée automatiquement">
            <a:extLst>
              <a:ext uri="{FF2B5EF4-FFF2-40B4-BE49-F238E27FC236}">
                <a16:creationId xmlns:a16="http://schemas.microsoft.com/office/drawing/2014/main" id="{800EAAA1-D763-E0E6-0837-0799F9608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71" y="4541799"/>
            <a:ext cx="2300104" cy="172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6" descr="Une image contenant herbe, extérieur, arbre, ciel&#10;&#10;Description générée automatiquement">
            <a:extLst>
              <a:ext uri="{FF2B5EF4-FFF2-40B4-BE49-F238E27FC236}">
                <a16:creationId xmlns:a16="http://schemas.microsoft.com/office/drawing/2014/main" id="{7D0653D3-08C2-DE48-6DF4-266813A98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396" y="4567773"/>
            <a:ext cx="2302803" cy="172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May be an image of animal">
            <a:extLst>
              <a:ext uri="{FF2B5EF4-FFF2-40B4-BE49-F238E27FC236}">
                <a16:creationId xmlns:a16="http://schemas.microsoft.com/office/drawing/2014/main" id="{14C42250-D2E9-76E0-CB87-B9E4E37CA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053" y="4549114"/>
            <a:ext cx="2302804" cy="174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0" descr="Une image contenant vache, arbre, extérieur, herbe&#10;&#10;Description générée automatiquement">
            <a:extLst>
              <a:ext uri="{FF2B5EF4-FFF2-40B4-BE49-F238E27FC236}">
                <a16:creationId xmlns:a16="http://schemas.microsoft.com/office/drawing/2014/main" id="{A206B198-2B41-8C0F-61F7-C20C79696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866" y="4595310"/>
            <a:ext cx="2253037" cy="169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 descr="Une image contenant herbe, extérieur, ciel, plante&#10;&#10;Description générée automatiquement">
            <a:extLst>
              <a:ext uri="{FF2B5EF4-FFF2-40B4-BE49-F238E27FC236}">
                <a16:creationId xmlns:a16="http://schemas.microsoft.com/office/drawing/2014/main" id="{0E08638E-5036-63C0-DA24-2A83BEDF24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2459" y="4567773"/>
            <a:ext cx="2302805" cy="172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9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solidFill>
                  <a:schemeClr val="tx1"/>
                </a:solidFill>
              </a:rPr>
              <a:t>Un potentiel important à valoriser :</a:t>
            </a:r>
          </a:p>
          <a:p>
            <a:pPr lvl="1"/>
            <a:r>
              <a:rPr lang="fr-FR" sz="1400" dirty="0"/>
              <a:t>Près de 171 000 km</a:t>
            </a:r>
            <a:r>
              <a:rPr lang="fr-FR" sz="1400" b="1" dirty="0"/>
              <a:t> </a:t>
            </a:r>
            <a:r>
              <a:rPr lang="fr-FR" sz="1400" dirty="0"/>
              <a:t>de haies</a:t>
            </a:r>
          </a:p>
          <a:p>
            <a:pPr lvl="1"/>
            <a:r>
              <a:rPr lang="fr-FR" sz="1400" dirty="0"/>
              <a:t>550 000 tonnes valorisées / an (50% accroissement annuel) – </a:t>
            </a:r>
            <a:r>
              <a:rPr lang="fr-FR" sz="1100" i="1" dirty="0"/>
              <a:t>Source : Biomasse Normandie – </a:t>
            </a:r>
            <a:r>
              <a:rPr lang="fr-FR" sz="1100" i="1" dirty="0" err="1"/>
              <a:t>Oct</a:t>
            </a:r>
            <a:r>
              <a:rPr lang="fr-FR" sz="1100" i="1" dirty="0"/>
              <a:t> 2020</a:t>
            </a:r>
          </a:p>
          <a:p>
            <a:pPr lvl="1"/>
            <a:r>
              <a:rPr lang="fr-FR" sz="1400" dirty="0"/>
              <a:t>Différentes filières de valorisation et de mobilisation : </a:t>
            </a:r>
            <a:endParaRPr lang="fr-FR" sz="1400" b="1" dirty="0"/>
          </a:p>
          <a:p>
            <a:pPr lvl="4"/>
            <a:r>
              <a:rPr lang="fr-FR" b="0" dirty="0"/>
              <a:t>La filière industrielle (principalement ciblée grosses chaufferies)</a:t>
            </a:r>
          </a:p>
          <a:p>
            <a:pPr lvl="4"/>
            <a:r>
              <a:rPr lang="fr-FR" b="0" dirty="0"/>
              <a:t>La filière locale (principalement ciblée chaufferies petites et moyennes puissance)  </a:t>
            </a:r>
          </a:p>
          <a:p>
            <a:pPr lvl="2"/>
            <a:endParaRPr lang="fr-FR" sz="800" dirty="0"/>
          </a:p>
          <a:p>
            <a:pPr lvl="1"/>
            <a:r>
              <a:rPr lang="fr-FR" sz="1400" dirty="0"/>
              <a:t>Différents opérateurs / acteurs qui se complètent : </a:t>
            </a:r>
          </a:p>
          <a:p>
            <a:pPr lvl="4"/>
            <a:r>
              <a:rPr lang="fr-FR" b="0" dirty="0"/>
              <a:t>Entreprises de Travaux Agricoles et Ruraux, CUMA, départementales, structures d'approvisionnement </a:t>
            </a:r>
          </a:p>
          <a:p>
            <a:pPr marL="914400" lvl="2" indent="0">
              <a:buNone/>
            </a:pPr>
            <a:endParaRPr lang="fr-FR" dirty="0">
              <a:solidFill>
                <a:srgbClr val="FF0000"/>
              </a:solidFill>
            </a:endParaRPr>
          </a:p>
          <a:p>
            <a:pPr lvl="2"/>
            <a:endParaRPr lang="fr-FR" dirty="0"/>
          </a:p>
          <a:p>
            <a:pPr marL="457200" lvl="1" indent="0">
              <a:buNone/>
            </a:pPr>
            <a:endParaRPr lang="fr-FR" sz="1000" i="1" dirty="0">
              <a:solidFill>
                <a:srgbClr val="DC2C00"/>
              </a:solidFill>
            </a:endParaRPr>
          </a:p>
          <a:p>
            <a:pPr marL="457200" lvl="1" indent="0">
              <a:buNone/>
            </a:pPr>
            <a:endParaRPr lang="fr-FR" sz="1000" i="1" dirty="0">
              <a:solidFill>
                <a:srgbClr val="DC2C00"/>
              </a:solidFill>
            </a:endParaRPr>
          </a:p>
          <a:p>
            <a:pPr marL="457200" lvl="1" indent="0">
              <a:buNone/>
            </a:pPr>
            <a:endParaRPr lang="fr-FR" sz="1000" dirty="0"/>
          </a:p>
          <a:p>
            <a:pPr marL="457200" lvl="1" indent="0">
              <a:buNone/>
            </a:pPr>
            <a:endParaRPr lang="fr-FR" sz="1000" i="1" dirty="0">
              <a:solidFill>
                <a:srgbClr val="DC2C00"/>
              </a:solidFill>
            </a:endParaRPr>
          </a:p>
          <a:p>
            <a:pPr marL="457200" lvl="1" indent="0">
              <a:buNone/>
            </a:pPr>
            <a:endParaRPr lang="fr-FR" sz="1000" i="1" dirty="0">
              <a:solidFill>
                <a:srgbClr val="DC2C00"/>
              </a:solidFill>
            </a:endParaRPr>
          </a:p>
          <a:p>
            <a:pPr marL="457200" lvl="1" indent="0">
              <a:buNone/>
            </a:pPr>
            <a:r>
              <a:rPr lang="fr-FR" sz="1000" i="1" dirty="0">
                <a:solidFill>
                  <a:srgbClr val="DC2C00"/>
                </a:solidFill>
              </a:rPr>
              <a:t>	</a:t>
            </a:r>
          </a:p>
          <a:p>
            <a:pPr lvl="2"/>
            <a:endParaRPr lang="fr-FR" dirty="0"/>
          </a:p>
          <a:p>
            <a:pPr lvl="2"/>
            <a:endParaRPr lang="fr-FR" dirty="0"/>
          </a:p>
          <a:p>
            <a:pPr lvl="2"/>
            <a:endParaRPr lang="fr-FR" b="0" dirty="0">
              <a:solidFill>
                <a:schemeClr val="tx1"/>
              </a:solidFill>
            </a:endParaRPr>
          </a:p>
          <a:p>
            <a:endParaRPr lang="fr-FR" b="0" dirty="0">
              <a:solidFill>
                <a:schemeClr val="tx1"/>
              </a:solidFill>
            </a:endParaRPr>
          </a:p>
        </p:txBody>
      </p:sp>
      <p:sp>
        <p:nvSpPr>
          <p:cNvPr id="3" name="Espace réservé du numéro de diapositive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4" name="Titre 3"/>
          <p:cNvSpPr>
            <a:spLocks noGrp="1"/>
          </p:cNvSpPr>
          <p:nvPr>
            <p:ph type="title"/>
          </p:nvPr>
        </p:nvSpPr>
        <p:spPr/>
        <p:txBody>
          <a:bodyPr/>
          <a:lstStyle/>
          <a:p>
            <a:r>
              <a:rPr lang="fr-FR" sz="2400" dirty="0"/>
              <a:t>La filière bois énergie d’origine bocagère</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3370" y="4028574"/>
            <a:ext cx="3041260" cy="228094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50" y="4028576"/>
            <a:ext cx="3041260" cy="2280944"/>
          </a:xfrm>
          <a:prstGeom prst="rect">
            <a:avLst/>
          </a:prstGeom>
        </p:spPr>
      </p:pic>
      <p:pic>
        <p:nvPicPr>
          <p:cNvPr id="7" name="Image 6">
            <a:extLst>
              <a:ext uri="{FF2B5EF4-FFF2-40B4-BE49-F238E27FC236}">
                <a16:creationId xmlns:a16="http://schemas.microsoft.com/office/drawing/2014/main" id="{304617DA-EB9D-F202-7B95-3B270B7A3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3872" y="3713448"/>
            <a:ext cx="1460647" cy="2596072"/>
          </a:xfrm>
          <a:prstGeom prst="rect">
            <a:avLst/>
          </a:prstGeom>
        </p:spPr>
      </p:pic>
      <p:pic>
        <p:nvPicPr>
          <p:cNvPr id="9" name="Image 8" descr="Une image contenant plein air, ciel, bâtiment, propriété&#10;&#10;Description générée automatiquement">
            <a:extLst>
              <a:ext uri="{FF2B5EF4-FFF2-40B4-BE49-F238E27FC236}">
                <a16:creationId xmlns:a16="http://schemas.microsoft.com/office/drawing/2014/main" id="{C0BF85A3-3CB1-F11B-990E-CD2C46989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8828" y="4028574"/>
            <a:ext cx="3041262" cy="2280946"/>
          </a:xfrm>
          <a:prstGeom prst="rect">
            <a:avLst/>
          </a:prstGeom>
        </p:spPr>
      </p:pic>
    </p:spTree>
    <p:extLst>
      <p:ext uri="{BB962C8B-B14F-4D97-AF65-F5344CB8AC3E}">
        <p14:creationId xmlns:p14="http://schemas.microsoft.com/office/powerpoint/2010/main" val="186403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5"/>
          <p:cNvSpPr/>
          <p:nvPr/>
        </p:nvSpPr>
        <p:spPr>
          <a:xfrm rot="5400000">
            <a:off x="792033" y="-816833"/>
            <a:ext cx="908000" cy="2492000"/>
          </a:xfrm>
          <a:prstGeom prst="rect">
            <a:avLst/>
          </a:prstGeom>
          <a:solidFill>
            <a:srgbClr val="0B539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cxnSp>
        <p:nvCxnSpPr>
          <p:cNvPr id="298" name="Google Shape;298;p35"/>
          <p:cNvCxnSpPr/>
          <p:nvPr/>
        </p:nvCxnSpPr>
        <p:spPr>
          <a:xfrm>
            <a:off x="2291700" y="875476"/>
            <a:ext cx="3803600" cy="0"/>
          </a:xfrm>
          <a:prstGeom prst="straightConnector1">
            <a:avLst/>
          </a:prstGeom>
          <a:noFill/>
          <a:ln w="9525" cap="flat" cmpd="sng">
            <a:solidFill>
              <a:srgbClr val="0B5394"/>
            </a:solidFill>
            <a:prstDash val="solid"/>
            <a:round/>
            <a:headEnd type="none" w="med" len="med"/>
            <a:tailEnd type="none" w="med" len="med"/>
          </a:ln>
        </p:spPr>
      </p:cxnSp>
      <p:sp>
        <p:nvSpPr>
          <p:cNvPr id="299" name="Google Shape;299;p35"/>
          <p:cNvSpPr txBox="1"/>
          <p:nvPr/>
        </p:nvSpPr>
        <p:spPr>
          <a:xfrm>
            <a:off x="258733" y="277577"/>
            <a:ext cx="2113200" cy="334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400" b="0" i="0" u="none" strike="noStrike" kern="1200" cap="none" spc="0" normalizeH="0" baseline="0" noProof="0">
                <a:ln>
                  <a:noFill/>
                </a:ln>
                <a:solidFill>
                  <a:srgbClr val="FFFFFF"/>
                </a:solidFill>
                <a:effectLst/>
                <a:uLnTx/>
                <a:uFillTx/>
                <a:latin typeface="Oswald Medium"/>
                <a:ea typeface="Oswald Medium"/>
                <a:cs typeface="Oswald Medium"/>
                <a:sym typeface="Oswald Medium"/>
              </a:rPr>
              <a:t>Filière bois</a:t>
            </a:r>
            <a:endParaRPr kumimoji="0" sz="2400" b="0" i="0" u="none" strike="noStrike" kern="1200" cap="none" spc="0" normalizeH="0" baseline="0" noProof="0">
              <a:ln>
                <a:noFill/>
              </a:ln>
              <a:solidFill>
                <a:srgbClr val="FFFFFF"/>
              </a:solidFill>
              <a:effectLst/>
              <a:uLnTx/>
              <a:uFillTx/>
              <a:latin typeface="Oswald Medium"/>
              <a:ea typeface="Oswald Medium"/>
              <a:cs typeface="Oswald Medium"/>
              <a:sym typeface="Oswald Medium"/>
            </a:endParaRPr>
          </a:p>
        </p:txBody>
      </p:sp>
      <p:sp>
        <p:nvSpPr>
          <p:cNvPr id="300" name="Google Shape;300;p35"/>
          <p:cNvSpPr txBox="1"/>
          <p:nvPr/>
        </p:nvSpPr>
        <p:spPr>
          <a:xfrm>
            <a:off x="2640166" y="118767"/>
            <a:ext cx="3979845" cy="690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489" b="0" i="0" u="none" strike="noStrike" kern="1200" cap="none" spc="0" normalizeH="0" baseline="0" noProof="0" dirty="0">
                <a:ln>
                  <a:noFill/>
                </a:ln>
                <a:solidFill>
                  <a:srgbClr val="0B5394"/>
                </a:solidFill>
                <a:effectLst/>
                <a:uLnTx/>
                <a:uFillTx/>
                <a:latin typeface="Oswald"/>
                <a:ea typeface="Oswald"/>
                <a:cs typeface="Oswald"/>
                <a:sym typeface="Oswald"/>
              </a:rPr>
              <a:t>Animation filière bois</a:t>
            </a:r>
            <a:endParaRPr kumimoji="0" sz="2489" b="0" i="0" u="none" strike="noStrike" kern="1200" cap="none" spc="0" normalizeH="0" baseline="0" noProof="0" dirty="0">
              <a:ln>
                <a:noFill/>
              </a:ln>
              <a:solidFill>
                <a:srgbClr val="0B5394"/>
              </a:solidFill>
              <a:effectLst/>
              <a:uLnTx/>
              <a:uFillTx/>
              <a:latin typeface="Oswald"/>
              <a:ea typeface="Oswald"/>
              <a:cs typeface="Oswald"/>
              <a:sym typeface="Oswa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133" b="0" i="0" u="none" strike="noStrike" kern="1200" cap="none" spc="0" normalizeH="0" baseline="0" noProof="0" dirty="0">
                <a:ln>
                  <a:noFill/>
                </a:ln>
                <a:solidFill>
                  <a:srgbClr val="0B5394"/>
                </a:solidFill>
                <a:effectLst/>
                <a:uLnTx/>
                <a:uFillTx/>
                <a:latin typeface="Oswald SemiBold"/>
                <a:ea typeface="Oswald SemiBold"/>
                <a:cs typeface="Oswald SemiBold"/>
                <a:sym typeface="Oswald SemiBold"/>
              </a:rPr>
              <a:t>Les projets de chaufferie agricoles</a:t>
            </a:r>
            <a:endParaRPr kumimoji="0" sz="2133" b="0" i="0" u="none" strike="noStrike" kern="1200" cap="none" spc="0" normalizeH="0" baseline="0" noProof="0" dirty="0">
              <a:ln>
                <a:noFill/>
              </a:ln>
              <a:solidFill>
                <a:srgbClr val="0B5394"/>
              </a:solidFill>
              <a:effectLst/>
              <a:uLnTx/>
              <a:uFillTx/>
              <a:latin typeface="Oswald SemiBold"/>
              <a:ea typeface="Oswald SemiBold"/>
              <a:cs typeface="Oswald SemiBold"/>
              <a:sym typeface="Oswald SemiBold"/>
            </a:endParaRPr>
          </a:p>
        </p:txBody>
      </p:sp>
      <p:sp>
        <p:nvSpPr>
          <p:cNvPr id="301" name="Google Shape;301;p35"/>
          <p:cNvSpPr txBox="1"/>
          <p:nvPr/>
        </p:nvSpPr>
        <p:spPr>
          <a:xfrm>
            <a:off x="258734" y="5499753"/>
            <a:ext cx="8403395" cy="163117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423323"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fr" sz="1800" b="1" i="0" u="none" strike="noStrike" kern="1200" cap="none" spc="0" normalizeH="0" baseline="0" noProof="0" dirty="0">
                <a:ln>
                  <a:noFill/>
                </a:ln>
                <a:solidFill>
                  <a:srgbClr val="000000"/>
                </a:solidFill>
                <a:effectLst/>
                <a:uLnTx/>
                <a:uFillTx/>
                <a:latin typeface="Arial"/>
                <a:cs typeface="Arial"/>
                <a:sym typeface="Arial"/>
              </a:rPr>
              <a:t>Développement des projets de chaudières agricoles :</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 sz="1800" b="1" i="0" u="none" strike="noStrike" kern="1200" cap="none" spc="0" normalizeH="0" baseline="0" noProof="0" dirty="0">
                <a:ln>
                  <a:noFill/>
                </a:ln>
                <a:solidFill>
                  <a:srgbClr val="000000"/>
                </a:solidFill>
                <a:effectLst/>
                <a:uLnTx/>
                <a:uFillTx/>
                <a:latin typeface="Arial"/>
                <a:cs typeface="Arial"/>
                <a:sym typeface="Arial"/>
              </a:rPr>
              <a:t>	- </a:t>
            </a:r>
            <a:r>
              <a:rPr kumimoji="0" lang="fr-FR" sz="1800" b="0" i="0" u="none" strike="noStrike" kern="1200" cap="none" spc="0" normalizeH="0" baseline="0" noProof="0" dirty="0">
                <a:ln>
                  <a:noFill/>
                </a:ln>
                <a:solidFill>
                  <a:srgbClr val="000000"/>
                </a:solidFill>
                <a:effectLst/>
                <a:uLnTx/>
                <a:uFillTx/>
                <a:latin typeface="Arial"/>
                <a:cs typeface="Arial"/>
                <a:sym typeface="Arial"/>
              </a:rPr>
              <a:t>S</a:t>
            </a:r>
            <a:r>
              <a:rPr kumimoji="0" lang="fr" sz="1800" b="0" i="0" u="none" strike="noStrike" kern="1200" cap="none" spc="0" normalizeH="0" baseline="0" noProof="0" dirty="0">
                <a:ln>
                  <a:noFill/>
                </a:ln>
                <a:solidFill>
                  <a:srgbClr val="000000"/>
                </a:solidFill>
                <a:effectLst/>
                <a:uLnTx/>
                <a:uFillTx/>
                <a:latin typeface="Arial"/>
                <a:cs typeface="Arial"/>
                <a:sym typeface="Arial"/>
              </a:rPr>
              <a:t>ollicité par 23 porteurs de projets en 2022</a:t>
            </a:r>
            <a:endParaRPr kumimoji="0" sz="1800" b="1" i="0" u="none" strike="noStrike" kern="1200" cap="none" spc="0" normalizeH="0" baseline="0" noProof="0" dirty="0">
              <a:ln>
                <a:noFill/>
              </a:ln>
              <a:solidFill>
                <a:srgbClr val="A2C31A"/>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1400" b="1" i="0" u="none" strike="noStrike" kern="1200" cap="none" spc="0" normalizeH="0" baseline="0" noProof="0" dirty="0">
                <a:ln>
                  <a:noFill/>
                </a:ln>
                <a:solidFill>
                  <a:srgbClr val="FF9900"/>
                </a:solidFill>
                <a:effectLst/>
                <a:uLnTx/>
                <a:uFillTx/>
                <a:latin typeface="Arial"/>
                <a:cs typeface="Arial"/>
                <a:sym typeface="Arial"/>
              </a:rPr>
              <a:t>	- Site internet et chaîne Youtube: </a:t>
            </a:r>
            <a:r>
              <a:rPr kumimoji="0" lang="fr" sz="1400" b="1" i="0" u="sng" strike="noStrike" kern="1200" cap="none" spc="0" normalizeH="0" baseline="0" noProof="0" dirty="0">
                <a:ln>
                  <a:noFill/>
                </a:ln>
                <a:solidFill>
                  <a:srgbClr val="0097A7"/>
                </a:solidFill>
                <a:effectLst/>
                <a:uLnTx/>
                <a:uFillTx/>
                <a:latin typeface="Arial"/>
                <a:cs typeface="Arial"/>
                <a:sym typeface="Arial"/>
                <a:hlinkClick r:id="rId3"/>
              </a:rPr>
              <a:t>www.haienergie-normandie.fr</a:t>
            </a:r>
            <a:endParaRPr kumimoji="0" sz="1400" b="1" i="0" u="none" strike="noStrike" kern="1200" cap="none" spc="0" normalizeH="0" baseline="0" noProof="0" dirty="0">
              <a:ln>
                <a:noFill/>
              </a:ln>
              <a:solidFill>
                <a:srgbClr val="FF99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1200" cap="none" spc="0" normalizeH="0" baseline="0" noProof="0" dirty="0">
              <a:ln>
                <a:noFill/>
              </a:ln>
              <a:solidFill>
                <a:srgbClr val="FF99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1200" cap="none" spc="0" normalizeH="0" baseline="0" noProof="0" dirty="0">
              <a:ln>
                <a:noFill/>
              </a:ln>
              <a:solidFill>
                <a:srgbClr val="FF9900"/>
              </a:solidFill>
              <a:effectLst/>
              <a:uLnTx/>
              <a:uFillTx/>
              <a:latin typeface="Arial"/>
              <a:cs typeface="Arial"/>
              <a:sym typeface="Arial"/>
            </a:endParaRPr>
          </a:p>
        </p:txBody>
      </p:sp>
      <p:pic>
        <p:nvPicPr>
          <p:cNvPr id="302" name="Google Shape;302;p35"/>
          <p:cNvPicPr preferRelativeResize="0"/>
          <p:nvPr/>
        </p:nvPicPr>
        <p:blipFill>
          <a:blip r:embed="rId4">
            <a:alphaModFix/>
          </a:blip>
          <a:stretch>
            <a:fillRect/>
          </a:stretch>
        </p:blipFill>
        <p:spPr>
          <a:xfrm>
            <a:off x="10865621" y="56499"/>
            <a:ext cx="1032211" cy="1637967"/>
          </a:xfrm>
          <a:prstGeom prst="rect">
            <a:avLst/>
          </a:prstGeom>
          <a:noFill/>
          <a:ln>
            <a:noFill/>
          </a:ln>
        </p:spPr>
      </p:pic>
      <p:pic>
        <p:nvPicPr>
          <p:cNvPr id="303" name="Google Shape;303;p35"/>
          <p:cNvPicPr preferRelativeResize="0"/>
          <p:nvPr/>
        </p:nvPicPr>
        <p:blipFill>
          <a:blip r:embed="rId5">
            <a:alphaModFix/>
          </a:blip>
          <a:stretch>
            <a:fillRect/>
          </a:stretch>
        </p:blipFill>
        <p:spPr>
          <a:xfrm>
            <a:off x="8662129" y="5226822"/>
            <a:ext cx="3039388" cy="1590981"/>
          </a:xfrm>
          <a:prstGeom prst="rect">
            <a:avLst/>
          </a:prstGeom>
          <a:noFill/>
          <a:ln>
            <a:noFill/>
          </a:ln>
        </p:spPr>
      </p:pic>
      <p:pic>
        <p:nvPicPr>
          <p:cNvPr id="3" name="Image 2"/>
          <p:cNvPicPr>
            <a:picLocks noChangeAspect="1"/>
          </p:cNvPicPr>
          <p:nvPr/>
        </p:nvPicPr>
        <p:blipFill>
          <a:blip r:embed="rId6"/>
          <a:stretch>
            <a:fillRect/>
          </a:stretch>
        </p:blipFill>
        <p:spPr>
          <a:xfrm>
            <a:off x="671289" y="1111577"/>
            <a:ext cx="5717165" cy="4425348"/>
          </a:xfrm>
          <a:prstGeom prst="rect">
            <a:avLst/>
          </a:prstGeom>
        </p:spPr>
      </p:pic>
      <p:sp>
        <p:nvSpPr>
          <p:cNvPr id="2" name="ZoneTexte 1">
            <a:extLst>
              <a:ext uri="{FF2B5EF4-FFF2-40B4-BE49-F238E27FC236}">
                <a16:creationId xmlns:a16="http://schemas.microsoft.com/office/drawing/2014/main" id="{2EAF0853-109A-AC59-98F8-3867AA302000}"/>
              </a:ext>
            </a:extLst>
          </p:cNvPr>
          <p:cNvSpPr txBox="1"/>
          <p:nvPr/>
        </p:nvSpPr>
        <p:spPr>
          <a:xfrm>
            <a:off x="6800575" y="1271141"/>
            <a:ext cx="365292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425 km de haies entretenues durablement par les filières agricoles locales, soit 6 400 km sur une rotation de 15 ans</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image12.png" descr="https://lh3.googleusercontent.com/oFAZS55MAn7zCz9iA3l1UQbjCwbI-wG1IORq4xHckwVLe5CWHjvTGSaH28EfzY9i-MCt3tsCc3iIfxs4tc8vyZ-UG31fF0niTvJQke_FreMG_Ihz9O7nV-ZnVdVdzyr9OmsJYm2u46Ce0VLl9SgvaSbBJQRoW0dF=s2048">
            <a:extLst>
              <a:ext uri="{FF2B5EF4-FFF2-40B4-BE49-F238E27FC236}">
                <a16:creationId xmlns:a16="http://schemas.microsoft.com/office/drawing/2014/main" id="{E52A4EE5-384D-D610-36CE-0ABE7ACCDA42}"/>
              </a:ext>
            </a:extLst>
          </p:cNvPr>
          <p:cNvPicPr/>
          <p:nvPr/>
        </p:nvPicPr>
        <p:blipFill>
          <a:blip r:embed="rId7"/>
          <a:srcRect l="3629" r="3349"/>
          <a:stretch>
            <a:fillRect/>
          </a:stretch>
        </p:blipFill>
        <p:spPr>
          <a:xfrm>
            <a:off x="6620012" y="2806314"/>
            <a:ext cx="3930694" cy="2780545"/>
          </a:xfrm>
          <a:prstGeom prst="rect">
            <a:avLst/>
          </a:prstGeom>
          <a:ln/>
        </p:spPr>
      </p:pic>
    </p:spTree>
    <p:extLst>
      <p:ext uri="{BB962C8B-B14F-4D97-AF65-F5344CB8AC3E}">
        <p14:creationId xmlns:p14="http://schemas.microsoft.com/office/powerpoint/2010/main" val="3792432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6"/>
          <p:cNvSpPr/>
          <p:nvPr/>
        </p:nvSpPr>
        <p:spPr>
          <a:xfrm rot="5400000">
            <a:off x="792033" y="-816833"/>
            <a:ext cx="908000" cy="2492000"/>
          </a:xfrm>
          <a:prstGeom prst="rect">
            <a:avLst/>
          </a:prstGeom>
          <a:solidFill>
            <a:srgbClr val="0B539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cxnSp>
        <p:nvCxnSpPr>
          <p:cNvPr id="310" name="Google Shape;310;p36"/>
          <p:cNvCxnSpPr/>
          <p:nvPr/>
        </p:nvCxnSpPr>
        <p:spPr>
          <a:xfrm>
            <a:off x="2291700" y="875476"/>
            <a:ext cx="3803600" cy="0"/>
          </a:xfrm>
          <a:prstGeom prst="straightConnector1">
            <a:avLst/>
          </a:prstGeom>
          <a:noFill/>
          <a:ln w="9525" cap="flat" cmpd="sng">
            <a:solidFill>
              <a:srgbClr val="0B5394"/>
            </a:solidFill>
            <a:prstDash val="solid"/>
            <a:round/>
            <a:headEnd type="none" w="med" len="med"/>
            <a:tailEnd type="none" w="med" len="med"/>
          </a:ln>
        </p:spPr>
      </p:cxnSp>
      <p:sp>
        <p:nvSpPr>
          <p:cNvPr id="311" name="Google Shape;311;p36"/>
          <p:cNvSpPr txBox="1"/>
          <p:nvPr/>
        </p:nvSpPr>
        <p:spPr>
          <a:xfrm>
            <a:off x="258733" y="277577"/>
            <a:ext cx="2113200" cy="334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400" b="0" i="0" u="none" strike="noStrike" kern="1200" cap="none" spc="0" normalizeH="0" baseline="0" noProof="0">
                <a:ln>
                  <a:noFill/>
                </a:ln>
                <a:solidFill>
                  <a:srgbClr val="FFFFFF"/>
                </a:solidFill>
                <a:effectLst/>
                <a:uLnTx/>
                <a:uFillTx/>
                <a:latin typeface="Oswald Medium"/>
                <a:ea typeface="Oswald Medium"/>
                <a:cs typeface="Oswald Medium"/>
                <a:sym typeface="Oswald Medium"/>
              </a:rPr>
              <a:t>Filière bois</a:t>
            </a:r>
            <a:endParaRPr kumimoji="0" sz="2400" b="0" i="0" u="none" strike="noStrike" kern="1200" cap="none" spc="0" normalizeH="0" baseline="0" noProof="0">
              <a:ln>
                <a:noFill/>
              </a:ln>
              <a:solidFill>
                <a:srgbClr val="FFFFFF"/>
              </a:solidFill>
              <a:effectLst/>
              <a:uLnTx/>
              <a:uFillTx/>
              <a:latin typeface="Oswald Medium"/>
              <a:ea typeface="Oswald Medium"/>
              <a:cs typeface="Oswald Medium"/>
              <a:sym typeface="Oswald Medium"/>
            </a:endParaRPr>
          </a:p>
        </p:txBody>
      </p:sp>
      <p:sp>
        <p:nvSpPr>
          <p:cNvPr id="312" name="Google Shape;312;p36"/>
          <p:cNvSpPr txBox="1"/>
          <p:nvPr/>
        </p:nvSpPr>
        <p:spPr>
          <a:xfrm>
            <a:off x="2640167" y="118767"/>
            <a:ext cx="3570400" cy="690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489" b="0" i="0" u="none" strike="noStrike" kern="1200" cap="none" spc="0" normalizeH="0" baseline="0" noProof="0" dirty="0">
                <a:ln>
                  <a:noFill/>
                </a:ln>
                <a:solidFill>
                  <a:srgbClr val="0B5394"/>
                </a:solidFill>
                <a:effectLst/>
                <a:uLnTx/>
                <a:uFillTx/>
                <a:latin typeface="Oswald"/>
                <a:ea typeface="Oswald"/>
                <a:cs typeface="Oswald"/>
                <a:sym typeface="Oswald"/>
              </a:rPr>
              <a:t>Animation filière bois</a:t>
            </a:r>
            <a:endParaRPr kumimoji="0" sz="2489" b="0" i="0" u="none" strike="noStrike" kern="1200" cap="none" spc="0" normalizeH="0" baseline="0" noProof="0" dirty="0">
              <a:ln>
                <a:noFill/>
              </a:ln>
              <a:solidFill>
                <a:srgbClr val="0B5394"/>
              </a:solidFill>
              <a:effectLst/>
              <a:uLnTx/>
              <a:uFillTx/>
              <a:latin typeface="Oswald"/>
              <a:ea typeface="Oswald"/>
              <a:cs typeface="Oswald"/>
              <a:sym typeface="Oswa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133" b="0" i="0" u="none" strike="noStrike" kern="1200" cap="none" spc="0" normalizeH="0" baseline="0" noProof="0" dirty="0">
                <a:ln>
                  <a:noFill/>
                </a:ln>
                <a:solidFill>
                  <a:srgbClr val="0B5394"/>
                </a:solidFill>
                <a:effectLst/>
                <a:uLnTx/>
                <a:uFillTx/>
                <a:latin typeface="Oswald SemiBold"/>
                <a:ea typeface="Oswald SemiBold"/>
                <a:cs typeface="Oswald SemiBold"/>
                <a:sym typeface="Oswald SemiBold"/>
              </a:rPr>
              <a:t>La production de bois</a:t>
            </a:r>
            <a:endParaRPr kumimoji="0" sz="2133" b="0" i="0" u="none" strike="noStrike" kern="1200" cap="none" spc="0" normalizeH="0" baseline="0" noProof="0" dirty="0">
              <a:ln>
                <a:noFill/>
              </a:ln>
              <a:solidFill>
                <a:srgbClr val="0B5394"/>
              </a:solidFill>
              <a:effectLst/>
              <a:uLnTx/>
              <a:uFillTx/>
              <a:latin typeface="Oswald SemiBold"/>
              <a:ea typeface="Oswald SemiBold"/>
              <a:cs typeface="Oswald SemiBold"/>
              <a:sym typeface="Oswald SemiBold"/>
            </a:endParaRPr>
          </a:p>
        </p:txBody>
      </p:sp>
      <p:pic>
        <p:nvPicPr>
          <p:cNvPr id="313" name="Google Shape;313;p36"/>
          <p:cNvPicPr preferRelativeResize="0"/>
          <p:nvPr/>
        </p:nvPicPr>
        <p:blipFill>
          <a:blip r:embed="rId3">
            <a:alphaModFix/>
          </a:blip>
          <a:stretch>
            <a:fillRect/>
          </a:stretch>
        </p:blipFill>
        <p:spPr>
          <a:xfrm>
            <a:off x="10865621" y="56499"/>
            <a:ext cx="1032211" cy="1637967"/>
          </a:xfrm>
          <a:prstGeom prst="rect">
            <a:avLst/>
          </a:prstGeom>
          <a:noFill/>
          <a:ln>
            <a:noFill/>
          </a:ln>
        </p:spPr>
      </p:pic>
      <p:pic>
        <p:nvPicPr>
          <p:cNvPr id="314" name="Google Shape;314;p36"/>
          <p:cNvPicPr preferRelativeResize="0"/>
          <p:nvPr/>
        </p:nvPicPr>
        <p:blipFill>
          <a:blip r:embed="rId4">
            <a:alphaModFix/>
          </a:blip>
          <a:stretch>
            <a:fillRect/>
          </a:stretch>
        </p:blipFill>
        <p:spPr>
          <a:xfrm>
            <a:off x="3261125" y="1363571"/>
            <a:ext cx="7349856" cy="4765367"/>
          </a:xfrm>
          <a:prstGeom prst="rect">
            <a:avLst/>
          </a:prstGeom>
          <a:noFill/>
          <a:ln>
            <a:noFill/>
          </a:ln>
        </p:spPr>
      </p:pic>
      <p:sp>
        <p:nvSpPr>
          <p:cNvPr id="2" name="ZoneTexte 1"/>
          <p:cNvSpPr txBox="1"/>
          <p:nvPr/>
        </p:nvSpPr>
        <p:spPr>
          <a:xfrm>
            <a:off x="504496" y="1363572"/>
            <a:ext cx="3321269" cy="85844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89" b="0" i="0" u="none" strike="noStrike" kern="1200" cap="none" spc="0" normalizeH="0" baseline="0" noProof="0" dirty="0">
                <a:ln>
                  <a:noFill/>
                </a:ln>
                <a:solidFill>
                  <a:srgbClr val="000000"/>
                </a:solidFill>
                <a:effectLst/>
                <a:uLnTx/>
                <a:uFillTx/>
                <a:latin typeface="Arial"/>
                <a:cs typeface="Arial"/>
                <a:sym typeface="Arial"/>
              </a:rPr>
              <a:t>Les </a:t>
            </a:r>
            <a:r>
              <a:rPr kumimoji="0" lang="fr-FR" sz="2489" b="0" i="0" u="none" strike="noStrike" kern="1200" cap="none" spc="0" normalizeH="0" baseline="0" noProof="0" dirty="0" err="1">
                <a:ln>
                  <a:noFill/>
                </a:ln>
                <a:solidFill>
                  <a:srgbClr val="000000"/>
                </a:solidFill>
                <a:effectLst/>
                <a:uLnTx/>
                <a:uFillTx/>
                <a:latin typeface="Arial"/>
                <a:cs typeface="Arial"/>
                <a:sym typeface="Arial"/>
              </a:rPr>
              <a:t>cuma</a:t>
            </a:r>
            <a:r>
              <a:rPr kumimoji="0" lang="fr-FR" sz="2489" b="0" i="0" u="none" strike="noStrike" kern="1200" cap="none" spc="0" normalizeH="0" baseline="0" noProof="0" dirty="0">
                <a:ln>
                  <a:noFill/>
                </a:ln>
                <a:solidFill>
                  <a:srgbClr val="000000"/>
                </a:solidFill>
                <a:effectLst/>
                <a:uLnTx/>
                <a:uFillTx/>
                <a:latin typeface="Arial"/>
                <a:cs typeface="Arial"/>
                <a:sym typeface="Arial"/>
              </a:rPr>
              <a:t> départementales : </a:t>
            </a:r>
          </a:p>
        </p:txBody>
      </p:sp>
      <p:pic>
        <p:nvPicPr>
          <p:cNvPr id="9" name="Google Shape;408;p42"/>
          <p:cNvPicPr preferRelativeResize="0"/>
          <p:nvPr/>
        </p:nvPicPr>
        <p:blipFill>
          <a:blip r:embed="rId5">
            <a:alphaModFix/>
          </a:blip>
          <a:stretch>
            <a:fillRect/>
          </a:stretch>
        </p:blipFill>
        <p:spPr>
          <a:xfrm>
            <a:off x="229733" y="5438287"/>
            <a:ext cx="4123935" cy="1381300"/>
          </a:xfrm>
          <a:prstGeom prst="rect">
            <a:avLst/>
          </a:prstGeom>
          <a:noFill/>
          <a:ln>
            <a:noFill/>
          </a:ln>
        </p:spPr>
      </p:pic>
    </p:spTree>
    <p:extLst>
      <p:ext uri="{BB962C8B-B14F-4D97-AF65-F5344CB8AC3E}">
        <p14:creationId xmlns:p14="http://schemas.microsoft.com/office/powerpoint/2010/main" val="2176135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8"/>
          <p:cNvSpPr/>
          <p:nvPr/>
        </p:nvSpPr>
        <p:spPr>
          <a:xfrm rot="5400000">
            <a:off x="792033" y="-816833"/>
            <a:ext cx="908000" cy="2492000"/>
          </a:xfrm>
          <a:prstGeom prst="rect">
            <a:avLst/>
          </a:prstGeom>
          <a:solidFill>
            <a:srgbClr val="0B539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cxnSp>
        <p:nvCxnSpPr>
          <p:cNvPr id="339" name="Google Shape;339;p38"/>
          <p:cNvCxnSpPr/>
          <p:nvPr/>
        </p:nvCxnSpPr>
        <p:spPr>
          <a:xfrm>
            <a:off x="2291700" y="875476"/>
            <a:ext cx="3803600" cy="0"/>
          </a:xfrm>
          <a:prstGeom prst="straightConnector1">
            <a:avLst/>
          </a:prstGeom>
          <a:noFill/>
          <a:ln w="9525" cap="flat" cmpd="sng">
            <a:solidFill>
              <a:srgbClr val="0B5394"/>
            </a:solidFill>
            <a:prstDash val="solid"/>
            <a:round/>
            <a:headEnd type="none" w="med" len="med"/>
            <a:tailEnd type="none" w="med" len="med"/>
          </a:ln>
        </p:spPr>
      </p:cxnSp>
      <p:sp>
        <p:nvSpPr>
          <p:cNvPr id="340" name="Google Shape;340;p38"/>
          <p:cNvSpPr txBox="1"/>
          <p:nvPr/>
        </p:nvSpPr>
        <p:spPr>
          <a:xfrm>
            <a:off x="258733" y="277577"/>
            <a:ext cx="2113200" cy="334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400" b="0" i="0" u="none" strike="noStrike" kern="1200" cap="none" spc="0" normalizeH="0" baseline="0" noProof="0">
                <a:ln>
                  <a:noFill/>
                </a:ln>
                <a:solidFill>
                  <a:srgbClr val="FFFFFF"/>
                </a:solidFill>
                <a:effectLst/>
                <a:uLnTx/>
                <a:uFillTx/>
                <a:latin typeface="Oswald Medium"/>
                <a:ea typeface="Oswald Medium"/>
                <a:cs typeface="Oswald Medium"/>
                <a:sym typeface="Oswald Medium"/>
              </a:rPr>
              <a:t>Filière bois</a:t>
            </a:r>
            <a:endParaRPr kumimoji="0" sz="2400" b="0" i="0" u="none" strike="noStrike" kern="1200" cap="none" spc="0" normalizeH="0" baseline="0" noProof="0">
              <a:ln>
                <a:noFill/>
              </a:ln>
              <a:solidFill>
                <a:srgbClr val="FFFFFF"/>
              </a:solidFill>
              <a:effectLst/>
              <a:uLnTx/>
              <a:uFillTx/>
              <a:latin typeface="Oswald Medium"/>
              <a:ea typeface="Oswald Medium"/>
              <a:cs typeface="Oswald Medium"/>
              <a:sym typeface="Oswald Medium"/>
            </a:endParaRPr>
          </a:p>
        </p:txBody>
      </p:sp>
      <p:sp>
        <p:nvSpPr>
          <p:cNvPr id="341" name="Google Shape;341;p38"/>
          <p:cNvSpPr txBox="1"/>
          <p:nvPr/>
        </p:nvSpPr>
        <p:spPr>
          <a:xfrm>
            <a:off x="2640167" y="118767"/>
            <a:ext cx="3570400" cy="690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489" b="0" i="0" u="none" strike="noStrike" kern="1200" cap="none" spc="0" normalizeH="0" baseline="0" noProof="0">
                <a:ln>
                  <a:noFill/>
                </a:ln>
                <a:solidFill>
                  <a:srgbClr val="0B5394"/>
                </a:solidFill>
                <a:effectLst/>
                <a:uLnTx/>
                <a:uFillTx/>
                <a:latin typeface="Oswald"/>
                <a:ea typeface="Oswald"/>
                <a:cs typeface="Oswald"/>
                <a:sym typeface="Oswald"/>
              </a:rPr>
              <a:t>Animation filière bois</a:t>
            </a:r>
            <a:endParaRPr kumimoji="0" sz="2489" b="0" i="0" u="none" strike="noStrike" kern="1200" cap="none" spc="0" normalizeH="0" baseline="0" noProof="0">
              <a:ln>
                <a:noFill/>
              </a:ln>
              <a:solidFill>
                <a:srgbClr val="0B5394"/>
              </a:solidFill>
              <a:effectLst/>
              <a:uLnTx/>
              <a:uFillTx/>
              <a:latin typeface="Oswald"/>
              <a:ea typeface="Oswald"/>
              <a:cs typeface="Oswald"/>
              <a:sym typeface="Oswa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 sz="2133" b="0" i="0" u="none" strike="noStrike" kern="1200" cap="none" spc="0" normalizeH="0" baseline="0" noProof="0">
                <a:ln>
                  <a:noFill/>
                </a:ln>
                <a:solidFill>
                  <a:srgbClr val="0B5394"/>
                </a:solidFill>
                <a:effectLst/>
                <a:uLnTx/>
                <a:uFillTx/>
                <a:latin typeface="Oswald SemiBold"/>
                <a:ea typeface="Oswald SemiBold"/>
                <a:cs typeface="Oswald SemiBold"/>
                <a:sym typeface="Oswald SemiBold"/>
              </a:rPr>
              <a:t>Une filière structurée</a:t>
            </a:r>
            <a:endParaRPr kumimoji="0" sz="2133" b="0" i="0" u="none" strike="noStrike" kern="1200" cap="none" spc="0" normalizeH="0" baseline="0" noProof="0">
              <a:ln>
                <a:noFill/>
              </a:ln>
              <a:solidFill>
                <a:srgbClr val="0B5394"/>
              </a:solidFill>
              <a:effectLst/>
              <a:uLnTx/>
              <a:uFillTx/>
              <a:latin typeface="Oswald SemiBold"/>
              <a:ea typeface="Oswald SemiBold"/>
              <a:cs typeface="Oswald SemiBold"/>
              <a:sym typeface="Oswald SemiBold"/>
            </a:endParaRPr>
          </a:p>
        </p:txBody>
      </p:sp>
      <p:pic>
        <p:nvPicPr>
          <p:cNvPr id="342" name="Google Shape;342;p38"/>
          <p:cNvPicPr preferRelativeResize="0"/>
          <p:nvPr/>
        </p:nvPicPr>
        <p:blipFill>
          <a:blip r:embed="rId3">
            <a:alphaModFix/>
          </a:blip>
          <a:stretch>
            <a:fillRect/>
          </a:stretch>
        </p:blipFill>
        <p:spPr>
          <a:xfrm>
            <a:off x="10865621" y="56499"/>
            <a:ext cx="1032211" cy="1637967"/>
          </a:xfrm>
          <a:prstGeom prst="rect">
            <a:avLst/>
          </a:prstGeom>
          <a:noFill/>
          <a:ln>
            <a:noFill/>
          </a:ln>
        </p:spPr>
      </p:pic>
      <p:pic>
        <p:nvPicPr>
          <p:cNvPr id="343" name="Google Shape;343;p38"/>
          <p:cNvPicPr preferRelativeResize="0"/>
          <p:nvPr/>
        </p:nvPicPr>
        <p:blipFill>
          <a:blip r:embed="rId4">
            <a:alphaModFix/>
          </a:blip>
          <a:stretch>
            <a:fillRect/>
          </a:stretch>
        </p:blipFill>
        <p:spPr>
          <a:xfrm>
            <a:off x="3125434" y="2119099"/>
            <a:ext cx="4759367" cy="3369200"/>
          </a:xfrm>
          <a:prstGeom prst="rect">
            <a:avLst/>
          </a:prstGeom>
          <a:noFill/>
          <a:ln>
            <a:noFill/>
          </a:ln>
        </p:spPr>
      </p:pic>
      <p:pic>
        <p:nvPicPr>
          <p:cNvPr id="344" name="Google Shape;344;p38"/>
          <p:cNvPicPr preferRelativeResize="0"/>
          <p:nvPr/>
        </p:nvPicPr>
        <p:blipFill>
          <a:blip r:embed="rId5">
            <a:alphaModFix/>
          </a:blip>
          <a:stretch>
            <a:fillRect/>
          </a:stretch>
        </p:blipFill>
        <p:spPr>
          <a:xfrm>
            <a:off x="2492017" y="1155217"/>
            <a:ext cx="2921835" cy="430267"/>
          </a:xfrm>
          <a:prstGeom prst="rect">
            <a:avLst/>
          </a:prstGeom>
          <a:noFill/>
          <a:ln>
            <a:noFill/>
          </a:ln>
        </p:spPr>
      </p:pic>
      <p:sp>
        <p:nvSpPr>
          <p:cNvPr id="345" name="Google Shape;345;p38"/>
          <p:cNvSpPr txBox="1"/>
          <p:nvPr/>
        </p:nvSpPr>
        <p:spPr>
          <a:xfrm>
            <a:off x="5677033" y="277567"/>
            <a:ext cx="2558000" cy="2393436"/>
          </a:xfrm>
          <a:prstGeom prst="rect">
            <a:avLst/>
          </a:prstGeom>
          <a:solidFill>
            <a:srgbClr val="92D050"/>
          </a:solid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Année création : 2013</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1" i="0" u="none" strike="noStrike" kern="1200" cap="none" spc="0" normalizeH="0" baseline="0" noProof="0" dirty="0">
                <a:ln>
                  <a:noFill/>
                </a:ln>
                <a:solidFill>
                  <a:srgbClr val="000000"/>
                </a:solidFill>
                <a:effectLst/>
                <a:uLnTx/>
                <a:uFillTx/>
                <a:latin typeface="Calibri"/>
                <a:ea typeface="Calibri"/>
                <a:cs typeface="Calibri"/>
                <a:sym typeface="Calibri"/>
              </a:rPr>
              <a:t>Volume commercialisé en 2021/2022 :</a:t>
            </a:r>
            <a:endParaRPr kumimoji="0" sz="1733"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Arial"/>
                <a:cs typeface="Arial"/>
                <a:sym typeface="Arial"/>
              </a:rPr>
              <a:t>- </a:t>
            </a: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121,19</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 tonnes sèches</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- 13 tonnes sèches en paillage</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346" name="Google Shape;346;p38"/>
          <p:cNvPicPr preferRelativeResize="0"/>
          <p:nvPr/>
        </p:nvPicPr>
        <p:blipFill>
          <a:blip r:embed="rId6">
            <a:alphaModFix/>
          </a:blip>
          <a:stretch>
            <a:fillRect/>
          </a:stretch>
        </p:blipFill>
        <p:spPr>
          <a:xfrm>
            <a:off x="510467" y="2429373"/>
            <a:ext cx="2492000" cy="869155"/>
          </a:xfrm>
          <a:prstGeom prst="rect">
            <a:avLst/>
          </a:prstGeom>
          <a:noFill/>
          <a:ln>
            <a:noFill/>
          </a:ln>
        </p:spPr>
      </p:pic>
      <p:pic>
        <p:nvPicPr>
          <p:cNvPr id="347" name="Google Shape;347;p38"/>
          <p:cNvPicPr preferRelativeResize="0"/>
          <p:nvPr/>
        </p:nvPicPr>
        <p:blipFill>
          <a:blip r:embed="rId7">
            <a:alphaModFix/>
          </a:blip>
          <a:stretch>
            <a:fillRect/>
          </a:stretch>
        </p:blipFill>
        <p:spPr>
          <a:xfrm>
            <a:off x="2640167" y="5410799"/>
            <a:ext cx="1658000" cy="1376867"/>
          </a:xfrm>
          <a:prstGeom prst="rect">
            <a:avLst/>
          </a:prstGeom>
          <a:noFill/>
          <a:ln>
            <a:noFill/>
          </a:ln>
        </p:spPr>
      </p:pic>
      <p:pic>
        <p:nvPicPr>
          <p:cNvPr id="348" name="Google Shape;348;p38"/>
          <p:cNvPicPr preferRelativeResize="0"/>
          <p:nvPr/>
        </p:nvPicPr>
        <p:blipFill>
          <a:blip r:embed="rId8">
            <a:alphaModFix/>
          </a:blip>
          <a:stretch>
            <a:fillRect/>
          </a:stretch>
        </p:blipFill>
        <p:spPr>
          <a:xfrm>
            <a:off x="8624600" y="1822287"/>
            <a:ext cx="1658000" cy="1208695"/>
          </a:xfrm>
          <a:prstGeom prst="rect">
            <a:avLst/>
          </a:prstGeom>
          <a:noFill/>
          <a:ln>
            <a:noFill/>
          </a:ln>
        </p:spPr>
      </p:pic>
      <p:sp>
        <p:nvSpPr>
          <p:cNvPr id="349" name="Google Shape;349;p38"/>
          <p:cNvSpPr txBox="1"/>
          <p:nvPr/>
        </p:nvSpPr>
        <p:spPr>
          <a:xfrm>
            <a:off x="8235033" y="2910067"/>
            <a:ext cx="3802815" cy="1473184"/>
          </a:xfrm>
          <a:prstGeom prst="rect">
            <a:avLst/>
          </a:prstGeom>
          <a:solidFill>
            <a:srgbClr val="92D050"/>
          </a:solid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1" i="0" u="none" strike="noStrike" kern="1200" cap="none" spc="0" normalizeH="0" baseline="0" noProof="0" dirty="0">
                <a:ln>
                  <a:noFill/>
                </a:ln>
                <a:solidFill>
                  <a:srgbClr val="000000"/>
                </a:solidFill>
                <a:effectLst/>
                <a:uLnTx/>
                <a:uFillTx/>
                <a:latin typeface="Calibri"/>
                <a:ea typeface="Calibri"/>
                <a:cs typeface="Calibri"/>
                <a:sym typeface="Calibri"/>
              </a:rPr>
              <a:t>Energie Durable En Normandie</a:t>
            </a:r>
            <a:endParaRPr kumimoji="0" sz="1733"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Année création : vente bois en 2011</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1" i="0" u="none" strike="noStrike" kern="1200" cap="none" spc="0" normalizeH="0" baseline="0" noProof="0" dirty="0">
                <a:ln>
                  <a:noFill/>
                </a:ln>
                <a:solidFill>
                  <a:srgbClr val="000000"/>
                </a:solidFill>
                <a:effectLst/>
                <a:uLnTx/>
                <a:uFillTx/>
                <a:latin typeface="Calibri"/>
                <a:ea typeface="Calibri"/>
                <a:cs typeface="Calibri"/>
                <a:sym typeface="Calibri"/>
              </a:rPr>
              <a:t>Volume commercialisé en 2021/2022 :</a:t>
            </a:r>
            <a:endParaRPr kumimoji="0" sz="1733"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Arial"/>
                <a:cs typeface="Arial"/>
                <a:sym typeface="Arial"/>
              </a:rPr>
              <a:t>- </a:t>
            </a: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1 969 tonnes vertes</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50" name="Google Shape;350;p38"/>
          <p:cNvSpPr txBox="1"/>
          <p:nvPr/>
        </p:nvSpPr>
        <p:spPr>
          <a:xfrm>
            <a:off x="4298167" y="4740467"/>
            <a:ext cx="3858400" cy="2086685"/>
          </a:xfrm>
          <a:prstGeom prst="rect">
            <a:avLst/>
          </a:prstGeom>
          <a:solidFill>
            <a:srgbClr val="92D050"/>
          </a:solid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1" i="0" u="none" strike="noStrike" kern="1200" cap="none" spc="0" normalizeH="0" baseline="0" noProof="0" dirty="0">
                <a:ln>
                  <a:noFill/>
                </a:ln>
                <a:solidFill>
                  <a:srgbClr val="000000"/>
                </a:solidFill>
                <a:effectLst/>
                <a:uLnTx/>
                <a:uFillTx/>
                <a:latin typeface="Calibri"/>
                <a:ea typeface="Calibri"/>
                <a:cs typeface="Calibri"/>
                <a:sym typeface="Calibri"/>
              </a:rPr>
              <a:t>SCIC Bois Bocage Energie</a:t>
            </a:r>
            <a:endParaRPr kumimoji="0" sz="1733"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Année création : 2006</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1" i="0" u="none" strike="noStrike" kern="1200" cap="none" spc="0" normalizeH="0" baseline="0" noProof="0" dirty="0">
                <a:ln>
                  <a:noFill/>
                </a:ln>
                <a:solidFill>
                  <a:srgbClr val="000000"/>
                </a:solidFill>
                <a:effectLst/>
                <a:uLnTx/>
                <a:uFillTx/>
                <a:latin typeface="Calibri"/>
                <a:ea typeface="Calibri"/>
                <a:cs typeface="Calibri"/>
                <a:sym typeface="Calibri"/>
              </a:rPr>
              <a:t>Volume commercialisé en 2021/2022  :</a:t>
            </a:r>
            <a:endParaRPr kumimoji="0" sz="1733"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Arial"/>
                <a:cs typeface="Arial"/>
                <a:sym typeface="Arial"/>
              </a:rPr>
              <a:t>-</a:t>
            </a: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 1 600 tonnes sèches</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Arial"/>
                <a:cs typeface="Arial"/>
                <a:sym typeface="Arial"/>
              </a:rPr>
              <a:t>-</a:t>
            </a: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 1 900 tonnes vertes</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Arial"/>
                <a:cs typeface="Arial"/>
                <a:sym typeface="Arial"/>
              </a:rPr>
              <a:t>- </a:t>
            </a: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900 tonnes vertes en paillage</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51" name="Google Shape;351;p38"/>
          <p:cNvSpPr txBox="1"/>
          <p:nvPr/>
        </p:nvSpPr>
        <p:spPr>
          <a:xfrm>
            <a:off x="390467" y="3236767"/>
            <a:ext cx="2732000" cy="2086685"/>
          </a:xfrm>
          <a:prstGeom prst="rect">
            <a:avLst/>
          </a:prstGeom>
          <a:solidFill>
            <a:srgbClr val="92D050"/>
          </a:solid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Année création : 2006</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1" i="0" u="none" strike="noStrike" kern="1200" cap="none" spc="0" normalizeH="0" baseline="0" noProof="0" dirty="0">
                <a:ln>
                  <a:noFill/>
                </a:ln>
                <a:solidFill>
                  <a:srgbClr val="000000"/>
                </a:solidFill>
                <a:effectLst/>
                <a:uLnTx/>
                <a:uFillTx/>
                <a:latin typeface="Calibri"/>
                <a:ea typeface="Calibri"/>
                <a:cs typeface="Calibri"/>
                <a:sym typeface="Calibri"/>
              </a:rPr>
              <a:t>Volume commercialisé en 2021/2022 </a:t>
            </a: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Arial"/>
                <a:cs typeface="Arial"/>
                <a:sym typeface="Arial"/>
              </a:rPr>
              <a:t>- </a:t>
            </a: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3 272 tonnes sèches</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- 1 489 t vertes en paillage</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fr" sz="1733" b="0" i="0" u="none" strike="noStrike" kern="1200" cap="none" spc="0" normalizeH="0" baseline="0" noProof="0" dirty="0">
                <a:ln>
                  <a:noFill/>
                </a:ln>
                <a:solidFill>
                  <a:srgbClr val="000000"/>
                </a:solidFill>
                <a:effectLst/>
                <a:uLnTx/>
                <a:uFillTx/>
                <a:latin typeface="Calibri"/>
                <a:ea typeface="Calibri"/>
                <a:cs typeface="Calibri"/>
                <a:sym typeface="Calibri"/>
              </a:rPr>
              <a:t>- 900 t sèches en paillage</a:t>
            </a:r>
            <a:endParaRPr kumimoji="0" sz="1733"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52" name="Google Shape;352;p38"/>
          <p:cNvSpPr txBox="1"/>
          <p:nvPr/>
        </p:nvSpPr>
        <p:spPr>
          <a:xfrm>
            <a:off x="929433" y="1585500"/>
            <a:ext cx="1209600" cy="53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011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398" y="361945"/>
            <a:ext cx="10353502" cy="1080120"/>
          </a:xfrm>
        </p:spPr>
        <p:txBody>
          <a:bodyPr>
            <a:normAutofit/>
          </a:bodyPr>
          <a:lstStyle/>
          <a:p>
            <a:r>
              <a:rPr lang="fr-FR" sz="2800" cap="none" dirty="0"/>
              <a:t>Les </a:t>
            </a:r>
            <a:r>
              <a:rPr lang="fr-FR" sz="2800" cap="none" dirty="0" err="1"/>
              <a:t>co</a:t>
            </a:r>
            <a:r>
              <a:rPr lang="fr-FR" sz="2800" cap="none" dirty="0"/>
              <a:t>-bénéfices environnementaux de la haie</a:t>
            </a:r>
          </a:p>
        </p:txBody>
      </p:sp>
      <p:sp>
        <p:nvSpPr>
          <p:cNvPr id="23" name="Rectangle 22"/>
          <p:cNvSpPr/>
          <p:nvPr/>
        </p:nvSpPr>
        <p:spPr>
          <a:xfrm>
            <a:off x="2495600" y="2204864"/>
            <a:ext cx="806489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ZoneTexte 18"/>
          <p:cNvSpPr txBox="1"/>
          <p:nvPr/>
        </p:nvSpPr>
        <p:spPr>
          <a:xfrm>
            <a:off x="477419" y="5697211"/>
            <a:ext cx="9997481" cy="8617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800" b="0" i="0" u="none" strike="noStrike" kern="1200" cap="none" spc="0" normalizeH="0" baseline="0" noProof="0" dirty="0">
                <a:ln>
                  <a:noFill/>
                </a:ln>
                <a:solidFill>
                  <a:srgbClr val="009139"/>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Des attentes sociétales fortes mais des agriculteurs peu ou pas rémunérés pour ces services rendus</a:t>
            </a:r>
            <a:endParaRPr kumimoji="0" lang="fr-FR" altLang="fr-FR" sz="1800" b="0" i="0" u="none" strike="noStrike" kern="1200" cap="none" spc="0" normalizeH="0" baseline="0" noProof="0" dirty="0">
              <a:ln>
                <a:noFill/>
              </a:ln>
              <a:solidFill>
                <a:srgbClr val="00913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99" y="1189312"/>
            <a:ext cx="1787525" cy="1722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1"/>
          <p:cNvSpPr>
            <a:spLocks noChangeArrowheads="1"/>
          </p:cNvSpPr>
          <p:nvPr/>
        </p:nvSpPr>
        <p:spPr bwMode="auto">
          <a:xfrm>
            <a:off x="494489" y="2939808"/>
            <a:ext cx="19227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dirty="0">
                <a:ln>
                  <a:noFill/>
                </a:ln>
                <a:solidFill>
                  <a:srgbClr val="000000"/>
                </a:solidFill>
                <a:effectLst/>
                <a:uLnTx/>
                <a:uFillTx/>
                <a:latin typeface="Verdana"/>
                <a:ea typeface="+mn-ea"/>
                <a:cs typeface="+mn-cs"/>
              </a:rPr>
              <a:t>Corridor écologique</a:t>
            </a:r>
          </a:p>
        </p:txBody>
      </p:sp>
      <p:sp>
        <p:nvSpPr>
          <p:cNvPr id="22" name="Rectangle 2"/>
          <p:cNvSpPr>
            <a:spLocks noChangeArrowheads="1"/>
          </p:cNvSpPr>
          <p:nvPr/>
        </p:nvSpPr>
        <p:spPr bwMode="auto">
          <a:xfrm>
            <a:off x="470076" y="4800810"/>
            <a:ext cx="158066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altLang="fr-FR" sz="1100" b="1" i="0" u="none" strike="noStrike" kern="1200" cap="none" spc="0" normalizeH="0" baseline="0" noProof="0" dirty="0">
                <a:ln>
                  <a:noFill/>
                </a:ln>
                <a:solidFill>
                  <a:srgbClr val="000000"/>
                </a:solidFill>
                <a:effectLst/>
                <a:uLnTx/>
                <a:uFillTx/>
                <a:latin typeface="Verdana"/>
                <a:ea typeface="+mn-ea"/>
                <a:cs typeface="+mn-cs"/>
              </a:rPr>
              <a:t>Limiter l'érosion</a:t>
            </a:r>
          </a:p>
        </p:txBody>
      </p:sp>
      <p:sp>
        <p:nvSpPr>
          <p:cNvPr id="24" name="Rectangle 3"/>
          <p:cNvSpPr>
            <a:spLocks noChangeArrowheads="1"/>
          </p:cNvSpPr>
          <p:nvPr/>
        </p:nvSpPr>
        <p:spPr bwMode="auto">
          <a:xfrm>
            <a:off x="7430019" y="4973981"/>
            <a:ext cx="32602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fr-FR" sz="1100" b="1" i="0" u="none" strike="noStrike" kern="1200" cap="none" spc="0" normalizeH="0" baseline="0" noProof="0" dirty="0">
                <a:ln>
                  <a:noFill/>
                </a:ln>
                <a:solidFill>
                  <a:srgbClr val="000000"/>
                </a:solidFill>
                <a:effectLst/>
                <a:uLnTx/>
                <a:uFillTx/>
                <a:latin typeface="Verdana"/>
                <a:ea typeface="+mn-ea"/>
                <a:cs typeface="+mn-cs"/>
              </a:rPr>
              <a:t>Paysage, esthétisme, cadre de vie…</a:t>
            </a:r>
          </a:p>
        </p:txBody>
      </p:sp>
      <p:pic>
        <p:nvPicPr>
          <p:cNvPr id="25" name="Picture 2" descr="Cours_deau_SAGE_Mayen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7484" y="1197906"/>
            <a:ext cx="2485147" cy="1722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1"/>
          <p:cNvSpPr>
            <a:spLocks noChangeArrowheads="1"/>
          </p:cNvSpPr>
          <p:nvPr/>
        </p:nvSpPr>
        <p:spPr bwMode="auto">
          <a:xfrm>
            <a:off x="7673893" y="2937488"/>
            <a:ext cx="15903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fr-FR" altLang="fr-FR" sz="1000" b="1" i="0" u="none" strike="noStrike" kern="1200" cap="none" spc="0" normalizeH="0" baseline="0" noProof="0" dirty="0">
                <a:ln>
                  <a:noFill/>
                </a:ln>
                <a:solidFill>
                  <a:srgbClr val="000000"/>
                </a:solidFill>
                <a:effectLst/>
                <a:uLnTx/>
                <a:uFillTx/>
                <a:latin typeface="Verdana"/>
                <a:ea typeface="+mn-ea"/>
                <a:cs typeface="+mn-cs"/>
              </a:rPr>
              <a:t>Protection de l’eau</a:t>
            </a:r>
          </a:p>
        </p:txBody>
      </p:sp>
      <p:pic>
        <p:nvPicPr>
          <p:cNvPr id="28" name="Picture 4" descr="Résultat de recherche d'images pour &quot;Paysages agricole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84" y="3147821"/>
            <a:ext cx="2952750" cy="181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oneTexte 1"/>
          <p:cNvSpPr txBox="1">
            <a:spLocks noChangeArrowheads="1"/>
          </p:cNvSpPr>
          <p:nvPr/>
        </p:nvSpPr>
        <p:spPr bwMode="auto">
          <a:xfrm>
            <a:off x="4570359" y="5006965"/>
            <a:ext cx="20904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1200" cap="none" spc="0" normalizeH="0" baseline="0" noProof="0" dirty="0">
                <a:ln>
                  <a:noFill/>
                </a:ln>
                <a:solidFill>
                  <a:srgbClr val="000000"/>
                </a:solidFill>
                <a:effectLst/>
                <a:uLnTx/>
                <a:uFillTx/>
                <a:latin typeface="Verdana"/>
                <a:ea typeface="ＭＳ Ｐゴシック" pitchFamily="-110" charset="-128"/>
                <a:cs typeface="+mn-cs"/>
              </a:rPr>
              <a:t>Biodiversité</a:t>
            </a:r>
          </a:p>
        </p:txBody>
      </p:sp>
      <p:pic>
        <p:nvPicPr>
          <p:cNvPr id="31" name="Picture 2" descr="Résultat de recherche d'images pour &quot;haie + biodiversité&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0359" y="3583392"/>
            <a:ext cx="2309764" cy="138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4489" y="3546541"/>
            <a:ext cx="3692525" cy="1181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7620" y="1095235"/>
            <a:ext cx="1606956" cy="1712565"/>
          </a:xfrm>
          <a:prstGeom prst="rect">
            <a:avLst/>
          </a:prstGeom>
        </p:spPr>
      </p:pic>
      <p:sp>
        <p:nvSpPr>
          <p:cNvPr id="18" name="ZoneTexte 17"/>
          <p:cNvSpPr txBox="1"/>
          <p:nvPr/>
        </p:nvSpPr>
        <p:spPr>
          <a:xfrm>
            <a:off x="3353200" y="2944008"/>
            <a:ext cx="21547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Verdana"/>
                <a:ea typeface="+mn-ea"/>
                <a:cs typeface="+mn-cs"/>
              </a:rPr>
              <a:t>Stockage de Carbone</a:t>
            </a:r>
            <a:endParaRPr kumimoji="0" lang="fr-FR" sz="1100" b="1" i="1"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98821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B634007-9EAD-45E2-A9A7-8C334DDC7CE8}"/>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i="1" u="none" strike="noStrike" kern="0" cap="none" spc="0" normalizeH="0" baseline="0" noProof="0" dirty="0">
                <a:ln>
                  <a:noFill/>
                </a:ln>
                <a:solidFill>
                  <a:schemeClr val="tx1"/>
                </a:solidFill>
                <a:effectLst/>
                <a:uLnTx/>
                <a:uFillTx/>
                <a:latin typeface="Verdana"/>
                <a:ea typeface="+mn-ea"/>
                <a:cs typeface="+mn-cs"/>
              </a:rPr>
              <a:t>Exemples de coûts : (réf. GIEE énergie – Manche – 2020, FCNO, ETA, Travaux PRDAR RESP'HAIES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00" b="0" i="0" u="none" strike="noStrike" kern="0" cap="none" spc="0" normalizeH="0" baseline="0" noProof="0" dirty="0">
              <a:ln>
                <a:noFill/>
              </a:ln>
              <a:solidFill>
                <a:schemeClr val="tx1"/>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1" i="0" u="none" strike="noStrike" kern="0" cap="none" spc="0" normalizeH="0" baseline="0" noProof="0" dirty="0">
                <a:ln>
                  <a:noFill/>
                </a:ln>
                <a:solidFill>
                  <a:schemeClr val="tx1"/>
                </a:solidFill>
                <a:effectLst/>
                <a:uLnTx/>
                <a:uFillTx/>
                <a:latin typeface="Verdana"/>
                <a:ea typeface="+mn-ea"/>
                <a:cs typeface="+mn-cs"/>
              </a:rPr>
              <a:t>Travaux d’entretien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0" cap="none" spc="0" normalizeH="0" baseline="0" noProof="0" dirty="0" err="1">
                <a:ln>
                  <a:noFill/>
                </a:ln>
                <a:solidFill>
                  <a:schemeClr val="tx1"/>
                </a:solidFill>
                <a:effectLst/>
                <a:uLnTx/>
                <a:uFillTx/>
                <a:latin typeface="Verdana"/>
                <a:ea typeface="+mn-ea"/>
                <a:cs typeface="+mn-cs"/>
              </a:rPr>
              <a:t>Eparage</a:t>
            </a:r>
            <a:r>
              <a:rPr kumimoji="0" lang="fr-FR" sz="1300" b="0" i="0" u="none" strike="noStrike" kern="0" cap="none" spc="0" normalizeH="0" baseline="0" noProof="0" dirty="0">
                <a:ln>
                  <a:noFill/>
                </a:ln>
                <a:solidFill>
                  <a:schemeClr val="tx1"/>
                </a:solidFill>
                <a:effectLst/>
                <a:uLnTx/>
                <a:uFillTx/>
                <a:latin typeface="Verdana"/>
                <a:ea typeface="+mn-ea"/>
                <a:cs typeface="+mn-cs"/>
              </a:rPr>
              <a:t> annuel + lamier (tous les 5 à 8 ans) : </a:t>
            </a:r>
            <a:r>
              <a:rPr kumimoji="0" lang="fr-FR" sz="1500" b="1" i="0" u="none" strike="noStrike" kern="0" cap="none" spc="0" normalizeH="0" baseline="0" noProof="0" dirty="0">
                <a:ln>
                  <a:noFill/>
                </a:ln>
                <a:solidFill>
                  <a:srgbClr val="FF0000"/>
                </a:solidFill>
                <a:effectLst/>
                <a:uLnTx/>
                <a:uFillTx/>
                <a:latin typeface="Verdana"/>
                <a:ea typeface="+mn-ea"/>
                <a:cs typeface="+mn-cs"/>
              </a:rPr>
              <a:t>de -388 €/km/an à -687€/km/an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200" i="1" u="none" strike="noStrike" kern="0" cap="none" spc="0" normalizeH="0" baseline="0" noProof="0" dirty="0">
                <a:ln>
                  <a:noFill/>
                </a:ln>
                <a:solidFill>
                  <a:schemeClr val="tx1"/>
                </a:solidFill>
                <a:effectLst/>
                <a:uLnTx/>
                <a:uFillTx/>
                <a:latin typeface="Verdana"/>
                <a:ea typeface="+mn-ea"/>
                <a:cs typeface="+mn-cs"/>
              </a:rPr>
              <a:t>(variations importantes selon les itinéraires d’entretien)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300" b="0" i="0" u="none" strike="noStrike" kern="0" cap="none" spc="0" normalizeH="0" baseline="0" noProof="0" dirty="0">
              <a:ln>
                <a:noFill/>
              </a:ln>
              <a:solidFill>
                <a:schemeClr val="tx1"/>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1" i="0" u="none" strike="noStrike" kern="0" cap="none" spc="0" normalizeH="0" baseline="0" noProof="0" dirty="0">
                <a:ln>
                  <a:noFill/>
                </a:ln>
                <a:solidFill>
                  <a:schemeClr val="tx1"/>
                </a:solidFill>
                <a:effectLst/>
                <a:uLnTx/>
                <a:uFillTx/>
                <a:latin typeface="Verdana"/>
                <a:ea typeface="+mn-ea"/>
                <a:cs typeface="+mn-cs"/>
              </a:rPr>
              <a:t>Travaux d’amélioration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0" cap="none" spc="0" normalizeH="0" baseline="0" noProof="0" dirty="0">
                <a:ln>
                  <a:noFill/>
                </a:ln>
                <a:effectLst/>
                <a:uLnTx/>
                <a:uFillTx/>
                <a:latin typeface="Verdana"/>
                <a:ea typeface="+mn-ea"/>
                <a:cs typeface="+mn-cs"/>
              </a:rPr>
              <a:t>Plantations : de </a:t>
            </a:r>
            <a:r>
              <a:rPr kumimoji="0" lang="fr-FR" sz="1300" b="1" i="0" u="none" strike="noStrike" kern="0" cap="none" spc="0" normalizeH="0" baseline="0" noProof="0" dirty="0">
                <a:ln>
                  <a:noFill/>
                </a:ln>
                <a:effectLst/>
                <a:uLnTx/>
                <a:uFillTx/>
                <a:latin typeface="Verdana"/>
                <a:ea typeface="+mn-ea"/>
                <a:cs typeface="+mn-cs"/>
              </a:rPr>
              <a:t> </a:t>
            </a:r>
            <a:r>
              <a:rPr kumimoji="0" lang="fr-FR" sz="1600" b="1" i="0" u="none" strike="noStrike" kern="0" cap="none" spc="0" normalizeH="0" baseline="0" noProof="0" dirty="0">
                <a:ln>
                  <a:noFill/>
                </a:ln>
                <a:solidFill>
                  <a:srgbClr val="FF0000"/>
                </a:solidFill>
                <a:effectLst/>
                <a:uLnTx/>
                <a:uFillTx/>
                <a:latin typeface="Verdana"/>
                <a:ea typeface="+mn-ea"/>
                <a:cs typeface="+mn-cs"/>
              </a:rPr>
              <a:t>- 7 à -16 €/m </a:t>
            </a:r>
            <a:r>
              <a:rPr kumimoji="0" lang="fr-FR" sz="1300" b="0" i="0" u="none" strike="noStrike" kern="0" cap="none" spc="0" normalizeH="0" baseline="0" noProof="0" dirty="0">
                <a:ln>
                  <a:noFill/>
                </a:ln>
                <a:solidFill>
                  <a:schemeClr val="tx1"/>
                </a:solidFill>
                <a:effectLst/>
                <a:uLnTx/>
                <a:uFillTx/>
                <a:latin typeface="Verdana"/>
                <a:ea typeface="+mn-ea"/>
                <a:cs typeface="+mn-cs"/>
              </a:rPr>
              <a:t>(aides publiques possibles non déduites)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0" cap="none" spc="0" normalizeH="0" baseline="0" noProof="0" dirty="0">
                <a:ln>
                  <a:noFill/>
                </a:ln>
                <a:solidFill>
                  <a:schemeClr val="tx1"/>
                </a:solidFill>
                <a:effectLst/>
                <a:uLnTx/>
                <a:uFillTx/>
                <a:latin typeface="Verdana"/>
                <a:ea typeface="+mn-ea"/>
                <a:cs typeface="+mn-cs"/>
              </a:rPr>
              <a:t>Travaux sylvicoles, entretiens divers (balivages, tailles…) : à évaluer au cas par cas</a:t>
            </a:r>
          </a:p>
          <a:p>
            <a:pPr marL="342900" marR="0" lvl="1" indent="0" algn="l" defTabSz="914400" rtl="0" eaLnBrk="1" fontAlgn="auto" latinLnBrk="0" hangingPunct="1">
              <a:lnSpc>
                <a:spcPct val="100000"/>
              </a:lnSpc>
              <a:spcBef>
                <a:spcPts val="0"/>
              </a:spcBef>
              <a:spcAft>
                <a:spcPts val="0"/>
              </a:spcAft>
              <a:buClrTx/>
              <a:buSzTx/>
              <a:buFontTx/>
              <a:buNone/>
              <a:tabLst/>
              <a:defRPr/>
            </a:pPr>
            <a:endParaRPr kumimoji="0" lang="fr-FR" sz="1300" b="0" i="0" u="none" strike="noStrike" kern="0" cap="none" spc="0" normalizeH="0" baseline="0" noProof="0" dirty="0">
              <a:ln>
                <a:noFill/>
              </a:ln>
              <a:solidFill>
                <a:schemeClr val="tx1"/>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i="0" u="none" strike="noStrike" kern="0" cap="none" spc="0" normalizeH="0" baseline="0" noProof="0" dirty="0">
                <a:ln>
                  <a:noFill/>
                </a:ln>
                <a:solidFill>
                  <a:schemeClr val="tx1"/>
                </a:solidFill>
                <a:effectLst/>
                <a:uLnTx/>
                <a:uFillTx/>
                <a:latin typeface="Verdana"/>
                <a:ea typeface="+mn-ea"/>
                <a:cs typeface="+mn-cs"/>
              </a:rPr>
              <a:t>Mobilisation du bois </a:t>
            </a:r>
            <a:r>
              <a:rPr kumimoji="0" lang="fr-FR" sz="1300" b="0" i="0" u="none" strike="noStrike" kern="0" cap="none" spc="0" normalizeH="0" baseline="0" noProof="0" dirty="0">
                <a:ln>
                  <a:noFill/>
                </a:ln>
                <a:solidFill>
                  <a:schemeClr val="tx1"/>
                </a:solidFill>
                <a:effectLst/>
                <a:uLnTx/>
                <a:uFillTx/>
                <a:latin typeface="Verdana"/>
                <a:ea typeface="+mn-ea"/>
                <a:cs typeface="+mn-cs"/>
              </a:rPr>
              <a:t>: </a:t>
            </a:r>
            <a:r>
              <a:rPr kumimoji="0" lang="fr-FR" sz="1600" i="0" u="none" strike="noStrike" kern="0" cap="none" spc="0" normalizeH="0" baseline="0" noProof="0" dirty="0">
                <a:ln>
                  <a:noFill/>
                </a:ln>
                <a:solidFill>
                  <a:srgbClr val="FF0000"/>
                </a:solidFill>
                <a:effectLst/>
                <a:uLnTx/>
                <a:uFillTx/>
                <a:latin typeface="Verdana"/>
                <a:ea typeface="+mn-ea"/>
                <a:cs typeface="+mn-cs"/>
              </a:rPr>
              <a:t>- 250 à -300 € /km/an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300" b="0" i="0" u="none" strike="noStrike" kern="0" cap="none" spc="0" normalizeH="0" baseline="0" noProof="0" dirty="0">
              <a:ln>
                <a:noFill/>
              </a:ln>
              <a:solidFill>
                <a:schemeClr val="tx1"/>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1" i="0" u="none" strike="noStrike" kern="0" cap="none" spc="0" normalizeH="0" baseline="0" noProof="0" dirty="0">
                <a:ln>
                  <a:noFill/>
                </a:ln>
                <a:solidFill>
                  <a:schemeClr val="tx1"/>
                </a:solidFill>
                <a:effectLst/>
                <a:uLnTx/>
                <a:uFillTx/>
                <a:latin typeface="Verdana"/>
                <a:ea typeface="+mn-ea"/>
                <a:cs typeface="+mn-cs"/>
              </a:rPr>
              <a:t>Valorisation du bois énergie :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0" cap="none" spc="0" normalizeH="0" baseline="0" noProof="0" dirty="0">
                <a:ln>
                  <a:noFill/>
                </a:ln>
                <a:solidFill>
                  <a:schemeClr val="tx1"/>
                </a:solidFill>
                <a:effectLst/>
                <a:uLnTx/>
                <a:uFillTx/>
                <a:latin typeface="Verdana"/>
                <a:ea typeface="+mn-ea"/>
                <a:cs typeface="+mn-cs"/>
              </a:rPr>
              <a:t>Exemple d’une vente de bois déchiqueté : </a:t>
            </a:r>
            <a:r>
              <a:rPr kumimoji="0" lang="fr-FR" sz="1600" b="1" i="0" u="none" strike="noStrike" kern="0" cap="none" spc="0" normalizeH="0" baseline="0" noProof="0" dirty="0">
                <a:ln>
                  <a:noFill/>
                </a:ln>
                <a:solidFill>
                  <a:schemeClr val="tx1"/>
                </a:solidFill>
                <a:effectLst/>
                <a:uLnTx/>
                <a:uFillTx/>
                <a:latin typeface="Verdana"/>
                <a:ea typeface="+mn-ea"/>
                <a:cs typeface="+mn-cs"/>
              </a:rPr>
              <a:t>+ 400 €/km/an</a:t>
            </a:r>
          </a:p>
          <a:p>
            <a:pPr marL="342900" marR="0" lvl="1"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0" cap="none" spc="0" normalizeH="0" baseline="0" noProof="0" dirty="0">
                <a:ln>
                  <a:noFill/>
                </a:ln>
                <a:solidFill>
                  <a:schemeClr val="tx1"/>
                </a:solidFill>
                <a:effectLst/>
                <a:uLnTx/>
                <a:uFillTx/>
                <a:latin typeface="Verdana"/>
                <a:ea typeface="+mn-ea"/>
                <a:cs typeface="+mn-cs"/>
              </a:rPr>
              <a:t>  (Dans le cadre d'une filière locale et selon l’existence de débouchés locaux…)</a:t>
            </a:r>
          </a:p>
          <a:p>
            <a:pPr marL="342900" marR="0" lvl="1" indent="0" algn="l" defTabSz="914400" rtl="0" eaLnBrk="1" fontAlgn="auto" latinLnBrk="0" hangingPunct="1">
              <a:lnSpc>
                <a:spcPct val="100000"/>
              </a:lnSpc>
              <a:spcBef>
                <a:spcPts val="0"/>
              </a:spcBef>
              <a:spcAft>
                <a:spcPts val="0"/>
              </a:spcAft>
              <a:buClrTx/>
              <a:buSzTx/>
              <a:buFontTx/>
              <a:buNone/>
              <a:tabLst/>
              <a:defRPr/>
            </a:pPr>
            <a:endParaRPr lang="fr-FR" sz="1100" i="1" kern="0" dirty="0">
              <a:solidFill>
                <a:schemeClr val="tx1"/>
              </a:solidFill>
              <a:latin typeface="Verdana"/>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kumimoji="0" lang="fr-FR" sz="1400" i="0" u="none" strike="noStrike" kern="0" cap="none" spc="0" normalizeH="0" baseline="0" noProof="0" dirty="0">
              <a:ln>
                <a:noFill/>
              </a:ln>
              <a:solidFill>
                <a:schemeClr val="tx1"/>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400" i="0" u="none" strike="noStrike" kern="0" cap="none" spc="0" normalizeH="0" baseline="0" noProof="0" dirty="0">
              <a:ln>
                <a:noFill/>
              </a:ln>
              <a:solidFill>
                <a:schemeClr val="tx1"/>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lang="fr-FR" sz="1400" dirty="0">
              <a:solidFill>
                <a:schemeClr val="tx1"/>
              </a:solidFill>
              <a:latin typeface="Verdana"/>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kumimoji="0" lang="fr-FR" sz="1400" i="0" u="none" strike="noStrike" kern="0" cap="none" spc="0" normalizeH="0" baseline="0" noProof="0" dirty="0">
              <a:ln>
                <a:noFill/>
              </a:ln>
              <a:solidFill>
                <a:schemeClr val="tx1"/>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fr-FR" b="1" kern="0" dirty="0">
                <a:latin typeface="Verdana"/>
              </a:rPr>
              <a:t> Un résultat sur 15 ans déficitaire, u</a:t>
            </a:r>
            <a:r>
              <a:rPr lang="fr-FR" dirty="0">
                <a:latin typeface="Verdana"/>
              </a:rPr>
              <a:t>n </a:t>
            </a:r>
            <a:r>
              <a:rPr lang="fr-FR" b="1" kern="0" dirty="0">
                <a:latin typeface="Verdana"/>
              </a:rPr>
              <a:t>modèle économique à conforter !</a:t>
            </a:r>
            <a:endParaRPr lang="fr-FR" sz="2800" dirty="0"/>
          </a:p>
        </p:txBody>
      </p:sp>
      <p:sp>
        <p:nvSpPr>
          <p:cNvPr id="3" name="Espace réservé du numéro de diapositive 2">
            <a:extLst>
              <a:ext uri="{FF2B5EF4-FFF2-40B4-BE49-F238E27FC236}">
                <a16:creationId xmlns:a16="http://schemas.microsoft.com/office/drawing/2014/main" id="{A226D347-97A4-4CE5-99B7-9B6FBB236B6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4" name="Titre 3">
            <a:extLst>
              <a:ext uri="{FF2B5EF4-FFF2-40B4-BE49-F238E27FC236}">
                <a16:creationId xmlns:a16="http://schemas.microsoft.com/office/drawing/2014/main" id="{6C8AECCB-C469-451F-97C3-9A141CF37239}"/>
              </a:ext>
            </a:extLst>
          </p:cNvPr>
          <p:cNvSpPr>
            <a:spLocks noGrp="1"/>
          </p:cNvSpPr>
          <p:nvPr>
            <p:ph type="title"/>
          </p:nvPr>
        </p:nvSpPr>
        <p:spPr/>
        <p:txBody>
          <a:bodyPr/>
          <a:lstStyle/>
          <a:p>
            <a:r>
              <a:rPr lang="fr-FR" dirty="0"/>
              <a:t>Les coûts d’entretien de la haie bocagère</a:t>
            </a:r>
          </a:p>
        </p:txBody>
      </p:sp>
      <p:pic>
        <p:nvPicPr>
          <p:cNvPr id="5" name="Picture 3">
            <a:extLst>
              <a:ext uri="{FF2B5EF4-FFF2-40B4-BE49-F238E27FC236}">
                <a16:creationId xmlns:a16="http://schemas.microsoft.com/office/drawing/2014/main" id="{7AD58D59-05AA-4928-B7E9-FA5769379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515" y="2010894"/>
            <a:ext cx="3581400" cy="334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364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66ED03-15EB-61F9-CFF9-BD7A42F5D200}"/>
              </a:ext>
            </a:extLst>
          </p:cNvPr>
          <p:cNvSpPr>
            <a:spLocks noGrp="1"/>
          </p:cNvSpPr>
          <p:nvPr>
            <p:ph idx="1"/>
          </p:nvPr>
        </p:nvSpPr>
        <p:spPr>
          <a:xfrm>
            <a:off x="1606858" y="1885361"/>
            <a:ext cx="9506342" cy="4018638"/>
          </a:xfrm>
        </p:spPr>
        <p:txBody>
          <a:bodyPr/>
          <a:lstStyle/>
          <a:p>
            <a:r>
              <a:rPr lang="fr-FR" b="1" dirty="0">
                <a:solidFill>
                  <a:schemeClr val="tx1"/>
                </a:solidFill>
              </a:rPr>
              <a:t>Des exemples de projets mis en œuvre dans les territoires :</a:t>
            </a:r>
          </a:p>
          <a:p>
            <a:pPr marL="342900" indent="-342900">
              <a:buFont typeface="Arial" panose="020B0604020202020204" pitchFamily="34" charset="0"/>
              <a:buChar char="•"/>
            </a:pPr>
            <a:r>
              <a:rPr lang="fr-FR" dirty="0">
                <a:solidFill>
                  <a:schemeClr val="tx1"/>
                </a:solidFill>
              </a:rPr>
              <a:t>Exemples de projets mis en œuvre par la Chambre d'agriculture de Normandie en 2022</a:t>
            </a:r>
          </a:p>
          <a:p>
            <a:pPr marL="342900" indent="-342900">
              <a:buFont typeface="Arial" panose="020B0604020202020204" pitchFamily="34" charset="0"/>
              <a:buChar char="•"/>
            </a:pPr>
            <a:r>
              <a:rPr lang="fr-FR" dirty="0">
                <a:solidFill>
                  <a:schemeClr val="tx1"/>
                </a:solidFill>
              </a:rPr>
              <a:t>Animation de plans bocage</a:t>
            </a:r>
          </a:p>
          <a:p>
            <a:pPr marL="342900" indent="-342900">
              <a:buFont typeface="Arial" panose="020B0604020202020204" pitchFamily="34" charset="0"/>
              <a:buChar char="•"/>
            </a:pPr>
            <a:r>
              <a:rPr lang="fr-FR" dirty="0">
                <a:solidFill>
                  <a:schemeClr val="tx1"/>
                </a:solidFill>
              </a:rPr>
              <a:t>Valorisation du carbone séquestré par les haies </a:t>
            </a:r>
          </a:p>
          <a:p>
            <a:r>
              <a:rPr lang="fr-FR" dirty="0">
                <a:solidFill>
                  <a:schemeClr val="tx1"/>
                </a:solidFill>
              </a:rPr>
              <a:t>	</a:t>
            </a:r>
          </a:p>
        </p:txBody>
      </p:sp>
    </p:spTree>
    <p:extLst>
      <p:ext uri="{BB962C8B-B14F-4D97-AF65-F5344CB8AC3E}">
        <p14:creationId xmlns:p14="http://schemas.microsoft.com/office/powerpoint/2010/main" val="4184748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E9F743C-A346-4E2F-3D5F-01AD3B9D60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47901" y="2088836"/>
            <a:ext cx="6069965" cy="4178692"/>
          </a:xfrm>
          <a:prstGeom prst="rect">
            <a:avLst/>
          </a:prstGeom>
        </p:spPr>
      </p:pic>
      <p:sp>
        <p:nvSpPr>
          <p:cNvPr id="2" name="Espace réservé du contenu 1">
            <a:extLst>
              <a:ext uri="{FF2B5EF4-FFF2-40B4-BE49-F238E27FC236}">
                <a16:creationId xmlns:a16="http://schemas.microsoft.com/office/drawing/2014/main" id="{64AA914A-8317-EE07-834A-911030D0EF90}"/>
              </a:ext>
            </a:extLst>
          </p:cNvPr>
          <p:cNvSpPr>
            <a:spLocks noGrp="1"/>
          </p:cNvSpPr>
          <p:nvPr>
            <p:ph idx="1"/>
          </p:nvPr>
        </p:nvSpPr>
        <p:spPr/>
        <p:txBody>
          <a:bodyPr/>
          <a:lstStyle/>
          <a:p>
            <a:pPr marL="0" indent="0">
              <a:buNone/>
            </a:pPr>
            <a:endParaRPr lang="fr-FR" sz="14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p:txBody>
      </p:sp>
      <p:sp>
        <p:nvSpPr>
          <p:cNvPr id="3" name="Espace réservé du numéro de diapositive 2">
            <a:extLst>
              <a:ext uri="{FF2B5EF4-FFF2-40B4-BE49-F238E27FC236}">
                <a16:creationId xmlns:a16="http://schemas.microsoft.com/office/drawing/2014/main" id="{E5748159-B06B-F9ED-9F98-52E7EE22D1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Titre 1">
            <a:extLst>
              <a:ext uri="{FF2B5EF4-FFF2-40B4-BE49-F238E27FC236}">
                <a16:creationId xmlns:a16="http://schemas.microsoft.com/office/drawing/2014/main" id="{7343594E-B9EA-94DC-9025-13970F9F7BA0}"/>
              </a:ext>
            </a:extLst>
          </p:cNvPr>
          <p:cNvSpPr txBox="1">
            <a:spLocks/>
          </p:cNvSpPr>
          <p:nvPr/>
        </p:nvSpPr>
        <p:spPr>
          <a:xfrm>
            <a:off x="303355" y="106002"/>
            <a:ext cx="10980000" cy="864000"/>
          </a:xfrm>
          <a:prstGeom prst="rect">
            <a:avLst/>
          </a:prstGeom>
        </p:spPr>
        <p:txBody>
          <a:bodyPr vert="horz" lIns="91440" tIns="45720" rIns="91440" bIns="45720" rtlCol="0" anchor="ctr">
            <a:normAutofit/>
          </a:bodyPr>
          <a:lstStyle>
            <a:lvl1pPr marL="571500" indent="-571500" algn="l" defTabSz="914400" rtl="0" eaLnBrk="1" latinLnBrk="0" hangingPunct="1">
              <a:lnSpc>
                <a:spcPct val="90000"/>
              </a:lnSpc>
              <a:spcBef>
                <a:spcPct val="0"/>
              </a:spcBef>
              <a:buFontTx/>
              <a:buBlip>
                <a:blip r:embed="rId4"/>
              </a:buBlip>
              <a:defRPr sz="3200" b="1"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Tx/>
              <a:buBlip>
                <a:blip r:embed="rId4"/>
              </a:buBlip>
              <a:tabLst/>
              <a:defRPr/>
            </a:pPr>
            <a:r>
              <a:rPr kumimoji="0" lang="fr-FR" sz="2400" b="1" i="0" u="none" strike="noStrike" kern="1200" cap="none" spc="0" normalizeH="0" baseline="0" noProof="0" dirty="0">
                <a:ln>
                  <a:noFill/>
                </a:ln>
                <a:solidFill>
                  <a:srgbClr val="000000"/>
                </a:solidFill>
                <a:effectLst/>
                <a:uLnTx/>
                <a:uFillTx/>
                <a:latin typeface="Verdana"/>
                <a:ea typeface="+mj-ea"/>
                <a:cs typeface="+mj-cs"/>
              </a:rPr>
              <a:t>Le service Boisement Biodiversité </a:t>
            </a:r>
            <a:r>
              <a:rPr kumimoji="0" lang="fr-FR" sz="2400" b="1" i="0" u="none" strike="noStrike" kern="1200" cap="none" spc="0" normalizeH="0" baseline="0" noProof="0" dirty="0" err="1">
                <a:ln>
                  <a:noFill/>
                </a:ln>
                <a:solidFill>
                  <a:srgbClr val="000000"/>
                </a:solidFill>
                <a:effectLst/>
                <a:uLnTx/>
                <a:uFillTx/>
                <a:latin typeface="Verdana"/>
                <a:ea typeface="+mj-ea"/>
                <a:cs typeface="+mj-cs"/>
              </a:rPr>
              <a:t>Agro-environnement</a:t>
            </a:r>
            <a:r>
              <a:rPr kumimoji="0" lang="fr-FR" sz="2400" b="1" i="0" u="none" strike="noStrike" kern="1200" cap="none" spc="0" normalizeH="0" baseline="0" noProof="0" dirty="0">
                <a:ln>
                  <a:noFill/>
                </a:ln>
                <a:solidFill>
                  <a:srgbClr val="000000"/>
                </a:solidFill>
                <a:effectLst/>
                <a:uLnTx/>
                <a:uFillTx/>
                <a:latin typeface="Verdana"/>
                <a:ea typeface="+mj-ea"/>
                <a:cs typeface="+mj-cs"/>
              </a:rPr>
              <a:t> :</a:t>
            </a:r>
          </a:p>
        </p:txBody>
      </p:sp>
      <p:sp>
        <p:nvSpPr>
          <p:cNvPr id="8" name="object 2">
            <a:extLst>
              <a:ext uri="{FF2B5EF4-FFF2-40B4-BE49-F238E27FC236}">
                <a16:creationId xmlns:a16="http://schemas.microsoft.com/office/drawing/2014/main" id="{BA2A975D-5897-6453-FD2D-B478FACF2EFA}"/>
              </a:ext>
            </a:extLst>
          </p:cNvPr>
          <p:cNvSpPr txBox="1"/>
          <p:nvPr/>
        </p:nvSpPr>
        <p:spPr>
          <a:xfrm rot="21180235">
            <a:off x="494121" y="2437253"/>
            <a:ext cx="5347335" cy="3459280"/>
          </a:xfrm>
          <a:prstGeom prst="rect">
            <a:avLst/>
          </a:prstGeom>
        </p:spPr>
        <p:txBody>
          <a:bodyPr vert="horz" wrap="square" lIns="0" tIns="12065" rIns="0" bIns="0" rtlCol="0">
            <a:spAutoFit/>
          </a:bodyPr>
          <a:lstStyle/>
          <a:p>
            <a:pPr marL="299085" marR="0" lvl="0" indent="-287020" algn="l" defTabSz="914400" rtl="0" eaLnBrk="1" fontAlgn="auto" latinLnBrk="0" hangingPunct="1">
              <a:lnSpc>
                <a:spcPct val="100000"/>
              </a:lnSpc>
              <a:spcBef>
                <a:spcPts val="95"/>
              </a:spcBef>
              <a:spcAft>
                <a:spcPts val="0"/>
              </a:spcAft>
              <a:buClrTx/>
              <a:buSzTx/>
              <a:buFont typeface="Wingdings"/>
              <a:buChar char=""/>
              <a:tabLst>
                <a:tab pos="299085" algn="l"/>
                <a:tab pos="299720" algn="l"/>
              </a:tabLst>
              <a:defRPr/>
            </a:pPr>
            <a:r>
              <a:rPr kumimoji="0" sz="1600" b="0" i="0" u="none" strike="noStrike" kern="1200" cap="none" spc="-70" normalizeH="0" baseline="0" noProof="0" dirty="0">
                <a:ln>
                  <a:noFill/>
                </a:ln>
                <a:solidFill>
                  <a:srgbClr val="000000"/>
                </a:solidFill>
                <a:effectLst/>
                <a:uLnTx/>
                <a:uFillTx/>
                <a:latin typeface="Segoe UI Semibold"/>
                <a:ea typeface="+mn-ea"/>
                <a:cs typeface="Segoe UI Semibold"/>
              </a:rPr>
              <a:t>6</a:t>
            </a:r>
            <a:r>
              <a:rPr kumimoji="0" sz="1600" b="0" i="0" u="none" strike="noStrike" kern="1200" cap="none" spc="-65" normalizeH="0" baseline="0" noProof="0" dirty="0">
                <a:ln>
                  <a:noFill/>
                </a:ln>
                <a:solidFill>
                  <a:srgbClr val="000000"/>
                </a:solidFill>
                <a:effectLst/>
                <a:uLnTx/>
                <a:uFillTx/>
                <a:latin typeface="Segoe UI Semibold"/>
                <a:ea typeface="+mn-ea"/>
                <a:cs typeface="Segoe UI Semibold"/>
              </a:rPr>
              <a:t>4</a:t>
            </a:r>
            <a:r>
              <a:rPr kumimoji="0" sz="1600" b="0" i="0" u="none" strike="noStrike" kern="1200" cap="none" spc="-70" normalizeH="0" baseline="0" noProof="0" dirty="0">
                <a:ln>
                  <a:noFill/>
                </a:ln>
                <a:solidFill>
                  <a:srgbClr val="000000"/>
                </a:solidFill>
                <a:effectLst/>
                <a:uLnTx/>
                <a:uFillTx/>
                <a:latin typeface="Segoe UI Semibold"/>
                <a:ea typeface="+mn-ea"/>
                <a:cs typeface="Segoe UI Semibold"/>
              </a:rPr>
              <a:t>,</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5</a:t>
            </a:r>
            <a:r>
              <a:rPr kumimoji="0" sz="1600" b="0" i="0" u="none" strike="noStrike" kern="1200" cap="none" spc="9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k</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m</a:t>
            </a:r>
            <a:r>
              <a:rPr kumimoji="0" sz="1600" b="0" i="0" u="none" strike="noStrike" kern="1200" cap="none" spc="-9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d</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e</a:t>
            </a:r>
            <a:r>
              <a:rPr kumimoji="0" sz="1600" b="0" i="0" u="none" strike="noStrike" kern="1200" cap="none" spc="-6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0" normalizeH="0" baseline="0" noProof="0" dirty="0">
                <a:ln>
                  <a:noFill/>
                </a:ln>
                <a:solidFill>
                  <a:srgbClr val="000000"/>
                </a:solidFill>
                <a:effectLst/>
                <a:uLnTx/>
                <a:uFillTx/>
                <a:latin typeface="Segoe UI Semibold"/>
                <a:ea typeface="+mn-ea"/>
                <a:cs typeface="Segoe UI Semibold"/>
              </a:rPr>
              <a:t>ha</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ie</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s</a:t>
            </a:r>
            <a:r>
              <a:rPr kumimoji="0" sz="1600" b="0" i="0" u="none" strike="noStrike" kern="1200" cap="none" spc="-8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p</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l</a:t>
            </a:r>
            <a:r>
              <a:rPr kumimoji="0" sz="1600" b="0" i="0" u="none" strike="noStrike" kern="1200" cap="none" spc="-50" normalizeH="0" baseline="0" noProof="0" dirty="0">
                <a:ln>
                  <a:noFill/>
                </a:ln>
                <a:solidFill>
                  <a:srgbClr val="000000"/>
                </a:solidFill>
                <a:effectLst/>
                <a:uLnTx/>
                <a:uFillTx/>
                <a:latin typeface="Segoe UI Semibold"/>
                <a:ea typeface="+mn-ea"/>
                <a:cs typeface="Segoe UI Semibold"/>
              </a:rPr>
              <a:t>a</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n</a:t>
            </a:r>
            <a:r>
              <a:rPr kumimoji="0" sz="1600" b="0" i="0" u="none" strike="noStrike" kern="1200" cap="none" spc="-70" normalizeH="0" baseline="0" noProof="0" dirty="0">
                <a:ln>
                  <a:noFill/>
                </a:ln>
                <a:solidFill>
                  <a:srgbClr val="000000"/>
                </a:solidFill>
                <a:effectLst/>
                <a:uLnTx/>
                <a:uFillTx/>
                <a:latin typeface="Segoe UI Semibold"/>
                <a:ea typeface="+mn-ea"/>
                <a:cs typeface="Segoe UI Semibold"/>
              </a:rPr>
              <a:t>t</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é</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s</a:t>
            </a:r>
            <a:r>
              <a:rPr kumimoji="0" sz="1600" b="0" i="0" u="none" strike="noStrike" kern="1200" cap="none" spc="-8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e</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n</a:t>
            </a:r>
            <a:r>
              <a:rPr kumimoji="0" sz="1600" b="0" i="0" u="none" strike="noStrike" kern="1200" cap="none" spc="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1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m</a:t>
            </a:r>
            <a:r>
              <a:rPr kumimoji="0" sz="1600" b="0" i="0" u="none" strike="noStrike" kern="1200" cap="none" spc="-50" normalizeH="0" baseline="0" noProof="0" dirty="0">
                <a:ln>
                  <a:noFill/>
                </a:ln>
                <a:solidFill>
                  <a:srgbClr val="000000"/>
                </a:solidFill>
                <a:effectLst/>
                <a:uLnTx/>
                <a:uFillTx/>
                <a:latin typeface="Segoe UI Semibold"/>
                <a:ea typeface="+mn-ea"/>
                <a:cs typeface="Segoe UI Semibold"/>
              </a:rPr>
              <a:t>a</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î</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tr</a:t>
            </a:r>
            <a:r>
              <a:rPr kumimoji="0" sz="1600" b="0" i="0" u="none" strike="noStrike" kern="1200" cap="none" spc="-55" normalizeH="0" baseline="0" noProof="0" dirty="0">
                <a:ln>
                  <a:noFill/>
                </a:ln>
                <a:solidFill>
                  <a:srgbClr val="000000"/>
                </a:solidFill>
                <a:effectLst/>
                <a:uLnTx/>
                <a:uFillTx/>
                <a:latin typeface="Segoe UI Semibold"/>
                <a:ea typeface="+mn-ea"/>
                <a:cs typeface="Segoe UI Semibold"/>
              </a:rPr>
              <a:t>i</a:t>
            </a:r>
            <a:r>
              <a:rPr kumimoji="0" sz="1600" b="0" i="0" u="none" strike="noStrike" kern="1200" cap="none" spc="-50" normalizeH="0" baseline="0" noProof="0" dirty="0">
                <a:ln>
                  <a:noFill/>
                </a:ln>
                <a:solidFill>
                  <a:srgbClr val="000000"/>
                </a:solidFill>
                <a:effectLst/>
                <a:uLnTx/>
                <a:uFillTx/>
                <a:latin typeface="Segoe UI Semibold"/>
                <a:ea typeface="+mn-ea"/>
                <a:cs typeface="Segoe UI Semibold"/>
              </a:rPr>
              <a:t>s</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e</a:t>
            </a:r>
            <a:r>
              <a:rPr kumimoji="0" sz="1600" b="0" i="0" u="none" strike="noStrike" kern="1200" cap="none" spc="-114"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d’œ</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u</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v</a:t>
            </a:r>
            <a:r>
              <a:rPr kumimoji="0" sz="1600" b="0" i="0" u="none" strike="noStrike" kern="1200" cap="none" spc="-70" normalizeH="0" baseline="0" noProof="0" dirty="0">
                <a:ln>
                  <a:noFill/>
                </a:ln>
                <a:solidFill>
                  <a:srgbClr val="000000"/>
                </a:solidFill>
                <a:effectLst/>
                <a:uLnTx/>
                <a:uFillTx/>
                <a:latin typeface="Segoe UI Semibold"/>
                <a:ea typeface="+mn-ea"/>
                <a:cs typeface="Segoe UI Semibold"/>
              </a:rPr>
              <a:t>r</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e</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297180" marR="0" lvl="0" indent="-285115" algn="l" defTabSz="914400" rtl="0" eaLnBrk="1" fontAlgn="auto" latinLnBrk="0" hangingPunct="1">
              <a:lnSpc>
                <a:spcPct val="100000"/>
              </a:lnSpc>
              <a:spcBef>
                <a:spcPts val="1200"/>
              </a:spcBef>
              <a:spcAft>
                <a:spcPts val="0"/>
              </a:spcAft>
              <a:buClrTx/>
              <a:buSzTx/>
              <a:buFont typeface="Wingdings"/>
              <a:buChar char=""/>
              <a:tabLst>
                <a:tab pos="297815" algn="l"/>
              </a:tabLst>
              <a:defRPr/>
            </a:pP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Près</a:t>
            </a:r>
            <a:r>
              <a:rPr kumimoji="0" sz="1600" b="0" i="0" u="none" strike="noStrike" kern="1200" cap="none" spc="-2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de 54</a:t>
            </a:r>
            <a:r>
              <a:rPr kumimoji="0" sz="1600" b="0" i="0" u="none" strike="noStrike" kern="1200" cap="none" spc="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300</a:t>
            </a:r>
            <a:r>
              <a:rPr kumimoji="0" sz="1600" b="0" i="0" u="none" strike="noStrike" kern="1200" cap="none" spc="-3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plants</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30" normalizeH="0" baseline="0" noProof="0" dirty="0">
                <a:ln>
                  <a:noFill/>
                </a:ln>
                <a:solidFill>
                  <a:srgbClr val="000000"/>
                </a:solidFill>
                <a:effectLst/>
                <a:uLnTx/>
                <a:uFillTx/>
                <a:latin typeface="Segoe UI Semibold"/>
                <a:ea typeface="+mn-ea"/>
                <a:cs typeface="Segoe UI Semibold"/>
              </a:rPr>
              <a:t>d’arbres</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 et</a:t>
            </a:r>
            <a:r>
              <a:rPr kumimoji="0" sz="1600" b="0" i="0" u="none" strike="noStrike" kern="1200" cap="none" spc="-2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30" normalizeH="0" baseline="0" noProof="0" dirty="0">
                <a:ln>
                  <a:noFill/>
                </a:ln>
                <a:solidFill>
                  <a:srgbClr val="000000"/>
                </a:solidFill>
                <a:effectLst/>
                <a:uLnTx/>
                <a:uFillTx/>
                <a:latin typeface="Segoe UI Semibold"/>
                <a:ea typeface="+mn-ea"/>
                <a:cs typeface="Segoe UI Semibold"/>
              </a:rPr>
              <a:t>d’arbustes</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distribués</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299085" marR="0" lvl="0" indent="-287020" algn="l" defTabSz="914400" rtl="0" eaLnBrk="1" fontAlgn="auto" latinLnBrk="0" hangingPunct="1">
              <a:lnSpc>
                <a:spcPct val="100000"/>
              </a:lnSpc>
              <a:spcBef>
                <a:spcPts val="1200"/>
              </a:spcBef>
              <a:spcAft>
                <a:spcPts val="0"/>
              </a:spcAft>
              <a:buClrTx/>
              <a:buSzTx/>
              <a:buFont typeface="Wingdings"/>
              <a:buChar char=""/>
              <a:tabLst>
                <a:tab pos="299085" algn="l"/>
                <a:tab pos="299720" algn="l"/>
              </a:tabLst>
              <a:defRPr/>
            </a:pP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10</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plans</a:t>
            </a:r>
            <a:r>
              <a:rPr kumimoji="0" sz="1600" b="0" i="0" u="none" strike="noStrike" kern="1200" cap="none" spc="-11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30" normalizeH="0" baseline="0" noProof="0" dirty="0">
                <a:ln>
                  <a:noFill/>
                </a:ln>
                <a:solidFill>
                  <a:srgbClr val="000000"/>
                </a:solidFill>
                <a:effectLst/>
                <a:uLnTx/>
                <a:uFillTx/>
                <a:latin typeface="Segoe UI Semibold"/>
                <a:ea typeface="+mn-ea"/>
                <a:cs typeface="Segoe UI Semibold"/>
              </a:rPr>
              <a:t>de</a:t>
            </a:r>
            <a:r>
              <a:rPr kumimoji="0" sz="1600" b="0" i="0" u="none" strike="noStrike" kern="1200" cap="none" spc="-10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0" normalizeH="0" baseline="0" noProof="0" dirty="0">
                <a:ln>
                  <a:noFill/>
                </a:ln>
                <a:solidFill>
                  <a:srgbClr val="000000"/>
                </a:solidFill>
                <a:effectLst/>
                <a:uLnTx/>
                <a:uFillTx/>
                <a:latin typeface="Segoe UI Semibold"/>
                <a:ea typeface="+mn-ea"/>
                <a:cs typeface="Segoe UI Semibold"/>
              </a:rPr>
              <a:t>gestion</a:t>
            </a:r>
            <a:r>
              <a:rPr kumimoji="0" sz="1600" b="0" i="0" u="none" strike="noStrike" kern="1200" cap="none" spc="-10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0" normalizeH="0" baseline="0" noProof="0" dirty="0">
                <a:ln>
                  <a:noFill/>
                </a:ln>
                <a:solidFill>
                  <a:srgbClr val="000000"/>
                </a:solidFill>
                <a:effectLst/>
                <a:uLnTx/>
                <a:uFillTx/>
                <a:latin typeface="Segoe UI Semibold"/>
                <a:ea typeface="+mn-ea"/>
                <a:cs typeface="Segoe UI Semibold"/>
              </a:rPr>
              <a:t>durable</a:t>
            </a:r>
            <a:r>
              <a:rPr kumimoji="0" sz="1600" b="0" i="0" u="none" strike="noStrike" kern="1200" cap="none" spc="-10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35" normalizeH="0" baseline="0" noProof="0" dirty="0">
                <a:ln>
                  <a:noFill/>
                </a:ln>
                <a:solidFill>
                  <a:srgbClr val="000000"/>
                </a:solidFill>
                <a:effectLst/>
                <a:uLnTx/>
                <a:uFillTx/>
                <a:latin typeface="Segoe UI Semibold"/>
                <a:ea typeface="+mn-ea"/>
                <a:cs typeface="Segoe UI Semibold"/>
              </a:rPr>
              <a:t>des</a:t>
            </a:r>
            <a:r>
              <a:rPr kumimoji="0" sz="1600" b="0" i="0" u="none" strike="noStrike" kern="1200" cap="none" spc="-11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haies</a:t>
            </a:r>
            <a:r>
              <a:rPr kumimoji="0" sz="1600" b="0" i="0" u="none" strike="noStrike" kern="1200" cap="none" spc="-10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0" normalizeH="0" baseline="0" noProof="0" dirty="0">
                <a:ln>
                  <a:noFill/>
                </a:ln>
                <a:solidFill>
                  <a:srgbClr val="000000"/>
                </a:solidFill>
                <a:effectLst/>
                <a:uLnTx/>
                <a:uFillTx/>
                <a:latin typeface="Segoe UI Semibold"/>
                <a:ea typeface="+mn-ea"/>
                <a:cs typeface="Segoe UI Semibold"/>
              </a:rPr>
              <a:t>réalisés</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299085" marR="0" lvl="0" indent="-287020" algn="l" defTabSz="914400" rtl="0" eaLnBrk="1" fontAlgn="auto" latinLnBrk="0" hangingPunct="1">
              <a:lnSpc>
                <a:spcPct val="100000"/>
              </a:lnSpc>
              <a:spcBef>
                <a:spcPts val="1205"/>
              </a:spcBef>
              <a:spcAft>
                <a:spcPts val="0"/>
              </a:spcAft>
              <a:buClrTx/>
              <a:buSzTx/>
              <a:buFont typeface="Wingdings"/>
              <a:buChar char=""/>
              <a:tabLst>
                <a:tab pos="299085" algn="l"/>
                <a:tab pos="299720" algn="l"/>
              </a:tabLst>
              <a:defRPr/>
            </a:pP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7,</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5</a:t>
            </a:r>
            <a:r>
              <a:rPr kumimoji="0" sz="1600" b="0" i="0" u="none" strike="noStrike" kern="1200" cap="none" spc="-16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km</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de </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b</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a</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ndes</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l</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igno</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-cell</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u</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lo</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s</a:t>
            </a:r>
            <a:r>
              <a:rPr kumimoji="0" sz="1600" b="0" i="0" u="none" strike="noStrike" kern="1200" cap="none" spc="-20" normalizeH="0" baseline="0" noProof="0" dirty="0">
                <a:ln>
                  <a:noFill/>
                </a:ln>
                <a:solidFill>
                  <a:srgbClr val="000000"/>
                </a:solidFill>
                <a:effectLst/>
                <a:uLnTx/>
                <a:uFillTx/>
                <a:latin typeface="Segoe UI Semibold"/>
                <a:ea typeface="+mn-ea"/>
                <a:cs typeface="Segoe UI Semibold"/>
              </a:rPr>
              <a:t>iq</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u</a:t>
            </a:r>
            <a:r>
              <a:rPr kumimoji="0" sz="1600" b="0" i="0" u="none" strike="noStrike" kern="1200" cap="none" spc="0" normalizeH="0" baseline="0" noProof="0" dirty="0">
                <a:ln>
                  <a:noFill/>
                </a:ln>
                <a:solidFill>
                  <a:srgbClr val="000000"/>
                </a:solidFill>
                <a:effectLst/>
                <a:uLnTx/>
                <a:uFillTx/>
                <a:latin typeface="Segoe UI Semibold"/>
                <a:ea typeface="+mn-ea"/>
                <a:cs typeface="Segoe UI Semibold"/>
              </a:rPr>
              <a:t>e</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s</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299085" marR="0" lvl="0" indent="-287020" algn="l" defTabSz="914400" rtl="0" eaLnBrk="1" fontAlgn="auto" latinLnBrk="0" hangingPunct="1">
              <a:lnSpc>
                <a:spcPct val="100000"/>
              </a:lnSpc>
              <a:spcBef>
                <a:spcPts val="1200"/>
              </a:spcBef>
              <a:spcAft>
                <a:spcPts val="0"/>
              </a:spcAft>
              <a:buClrTx/>
              <a:buSzTx/>
              <a:buFont typeface="Wingdings"/>
              <a:buChar char=""/>
              <a:tabLst>
                <a:tab pos="299085" algn="l"/>
                <a:tab pos="299720" algn="l"/>
              </a:tabLst>
              <a:defRPr/>
            </a:pP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6</a:t>
            </a:r>
            <a:r>
              <a:rPr kumimoji="0" sz="1600" b="0" i="0" u="none" strike="noStrike" kern="1200" cap="none" spc="-6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ha</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de</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25" normalizeH="0" baseline="0" noProof="0" dirty="0">
                <a:ln>
                  <a:noFill/>
                </a:ln>
                <a:solidFill>
                  <a:srgbClr val="000000"/>
                </a:solidFill>
                <a:effectLst/>
                <a:uLnTx/>
                <a:uFillTx/>
                <a:latin typeface="Segoe UI Semibold"/>
                <a:ea typeface="+mn-ea"/>
                <a:cs typeface="Segoe UI Semibold"/>
              </a:rPr>
              <a:t>BLC</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en</a:t>
            </a:r>
            <a:r>
              <a:rPr kumimoji="0" sz="1600" b="0" i="0" u="none" strike="noStrike" kern="1200" cap="none" spc="-2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petites </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parcelles</a:t>
            </a:r>
            <a:r>
              <a:rPr kumimoji="0" sz="1600" b="0" i="0" u="none" strike="noStrike" kern="1200" cap="none" spc="-4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plantés</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299085" marR="0" lvl="0" indent="-287020" algn="l" defTabSz="914400" rtl="0" eaLnBrk="1" fontAlgn="auto" latinLnBrk="0" hangingPunct="1">
              <a:lnSpc>
                <a:spcPct val="100000"/>
              </a:lnSpc>
              <a:spcBef>
                <a:spcPts val="1195"/>
              </a:spcBef>
              <a:spcAft>
                <a:spcPts val="0"/>
              </a:spcAft>
              <a:buClrTx/>
              <a:buSzTx/>
              <a:buFont typeface="Wingdings"/>
              <a:buChar char=""/>
              <a:tabLst>
                <a:tab pos="299085" algn="l"/>
                <a:tab pos="299720" algn="l"/>
              </a:tabLst>
              <a:defRPr/>
            </a:pP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46</a:t>
            </a:r>
            <a:r>
              <a:rPr kumimoji="0" sz="1600" b="0" i="0" u="none" strike="noStrike" kern="1200" cap="none" spc="-18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ha</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de</a:t>
            </a:r>
            <a:r>
              <a:rPr kumimoji="0" sz="1600" b="0" i="0" u="none" strike="noStrike" kern="1200" cap="none" spc="1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20" normalizeH="0" baseline="0" noProof="0" dirty="0">
                <a:ln>
                  <a:noFill/>
                </a:ln>
                <a:solidFill>
                  <a:srgbClr val="000000"/>
                </a:solidFill>
                <a:effectLst/>
                <a:uLnTx/>
                <a:uFillTx/>
                <a:latin typeface="Segoe UI Semibold"/>
                <a:ea typeface="+mn-ea"/>
                <a:cs typeface="Segoe UI Semibold"/>
              </a:rPr>
              <a:t>parcelles</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25" normalizeH="0" baseline="0" noProof="0" dirty="0">
                <a:ln>
                  <a:noFill/>
                </a:ln>
                <a:solidFill>
                  <a:srgbClr val="000000"/>
                </a:solidFill>
                <a:effectLst/>
                <a:uLnTx/>
                <a:uFillTx/>
                <a:latin typeface="Segoe UI Semibold"/>
                <a:ea typeface="+mn-ea"/>
                <a:cs typeface="Segoe UI Semibold"/>
              </a:rPr>
              <a:t>agroforestières</a:t>
            </a:r>
            <a:r>
              <a:rPr kumimoji="0" sz="1600" b="0" i="0" u="none" strike="noStrike" kern="1200" cap="none" spc="2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plantés</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299085" marR="0" lvl="0" indent="-287020" algn="l" defTabSz="914400" rtl="0" eaLnBrk="1" fontAlgn="auto" latinLnBrk="0" hangingPunct="1">
              <a:lnSpc>
                <a:spcPct val="100000"/>
              </a:lnSpc>
              <a:spcBef>
                <a:spcPts val="1205"/>
              </a:spcBef>
              <a:spcAft>
                <a:spcPts val="0"/>
              </a:spcAft>
              <a:buClrTx/>
              <a:buSzTx/>
              <a:buFont typeface="Wingdings"/>
              <a:buChar char=""/>
              <a:tabLst>
                <a:tab pos="299085" algn="l"/>
                <a:tab pos="299720" algn="l"/>
              </a:tabLst>
              <a:defRPr/>
            </a:pP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310</a:t>
            </a:r>
            <a:r>
              <a:rPr kumimoji="0" sz="1600" b="0" i="0" u="none" strike="noStrike" kern="1200" cap="none" spc="-17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agriculteurs</a:t>
            </a:r>
            <a:r>
              <a:rPr kumimoji="0" sz="1600" b="0" i="0" u="none" strike="noStrike" kern="1200" cap="none" spc="-2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err="1">
                <a:ln>
                  <a:noFill/>
                </a:ln>
                <a:solidFill>
                  <a:srgbClr val="000000"/>
                </a:solidFill>
                <a:effectLst/>
                <a:uLnTx/>
                <a:uFillTx/>
                <a:latin typeface="Segoe UI Semibold"/>
                <a:ea typeface="+mn-ea"/>
                <a:cs typeface="Segoe UI Semibold"/>
              </a:rPr>
              <a:t>sensibilisés</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au</a:t>
            </a:r>
            <a:r>
              <a:rPr kumimoji="0" lang="fr-FR" sz="1600" b="0" i="0" u="none" strike="noStrike" kern="1200" cap="none" spc="459"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err="1">
                <a:ln>
                  <a:noFill/>
                </a:ln>
                <a:solidFill>
                  <a:srgbClr val="000000"/>
                </a:solidFill>
                <a:effectLst/>
                <a:uLnTx/>
                <a:uFillTx/>
                <a:latin typeface="Segoe UI Semibold"/>
                <a:ea typeface="+mn-ea"/>
                <a:cs typeface="Segoe UI Semibold"/>
              </a:rPr>
              <a:t>changement</a:t>
            </a:r>
            <a:r>
              <a:rPr kumimoji="0" sz="1600" b="0" i="0" u="none" strike="noStrike" kern="1200" cap="none" spc="-4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climatique</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299085" marR="0" lvl="0" indent="-287020" algn="l" defTabSz="914400" rtl="0" eaLnBrk="1" fontAlgn="auto" latinLnBrk="0" hangingPunct="1">
              <a:lnSpc>
                <a:spcPct val="100000"/>
              </a:lnSpc>
              <a:spcBef>
                <a:spcPts val="1200"/>
              </a:spcBef>
              <a:spcAft>
                <a:spcPts val="0"/>
              </a:spcAft>
              <a:buClrTx/>
              <a:buSzTx/>
              <a:buFont typeface="Wingdings"/>
              <a:buChar char=""/>
              <a:tabLst>
                <a:tab pos="299085" algn="l"/>
                <a:tab pos="299720" algn="l"/>
              </a:tabLst>
              <a:defRPr/>
            </a:pP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1</a:t>
            </a:r>
            <a:r>
              <a:rPr kumimoji="0" sz="1600" b="0" i="0" u="none" strike="noStrike" kern="1200" cap="none" spc="-13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s</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i</a:t>
            </a:r>
            <a:r>
              <a:rPr kumimoji="0" sz="1600" b="0" i="0" u="none" strike="noStrike" kern="1200" cap="none" spc="-30" normalizeH="0" baseline="0" noProof="0" dirty="0">
                <a:ln>
                  <a:noFill/>
                </a:ln>
                <a:solidFill>
                  <a:srgbClr val="000000"/>
                </a:solidFill>
                <a:effectLst/>
                <a:uLnTx/>
                <a:uFillTx/>
                <a:latin typeface="Segoe UI Semibold"/>
                <a:ea typeface="+mn-ea"/>
                <a:cs typeface="Segoe UI Semibold"/>
              </a:rPr>
              <a:t>t</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e</a:t>
            </a:r>
            <a:r>
              <a:rPr kumimoji="0" sz="1600" b="0" i="0" u="none" strike="noStrike" kern="1200" cap="none" spc="-2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Nat</a:t>
            </a:r>
            <a:r>
              <a:rPr kumimoji="0" sz="1600" b="0" i="0" u="none" strike="noStrike" kern="1200" cap="none" spc="0" normalizeH="0" baseline="0" noProof="0" dirty="0">
                <a:ln>
                  <a:noFill/>
                </a:ln>
                <a:solidFill>
                  <a:srgbClr val="000000"/>
                </a:solidFill>
                <a:effectLst/>
                <a:uLnTx/>
                <a:uFillTx/>
                <a:latin typeface="Segoe UI Semibold"/>
                <a:ea typeface="+mn-ea"/>
                <a:cs typeface="Segoe UI Semibold"/>
              </a:rPr>
              <a:t>u</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r</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a</a:t>
            </a:r>
            <a:r>
              <a:rPr kumimoji="0" sz="1600" b="0" i="0" u="none" strike="noStrike" kern="1200" cap="none" spc="-2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2000</a:t>
            </a:r>
            <a:r>
              <a:rPr kumimoji="0" sz="1600" b="0" i="0" u="none" strike="noStrike" kern="1200" cap="none" spc="-20"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et</a:t>
            </a:r>
            <a:r>
              <a:rPr kumimoji="0" sz="1600" b="0" i="0" u="none" strike="noStrike" kern="1200" cap="none" spc="-2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4</a:t>
            </a:r>
            <a:r>
              <a:rPr kumimoji="0" sz="1600" b="0" i="0" u="none" strike="noStrike" kern="1200" cap="none" spc="-235" normalizeH="0" baseline="0" noProof="0" dirty="0">
                <a:ln>
                  <a:noFill/>
                </a:ln>
                <a:solidFill>
                  <a:srgbClr val="000000"/>
                </a:solidFill>
                <a:effectLst/>
                <a:uLnTx/>
                <a:uFillTx/>
                <a:latin typeface="Segoe UI Semibold"/>
                <a:ea typeface="+mn-ea"/>
                <a:cs typeface="Segoe UI Semibold"/>
              </a:rPr>
              <a:t> </a:t>
            </a:r>
            <a:r>
              <a:rPr kumimoji="0" sz="1600" b="0" i="0" u="none" strike="noStrike" kern="1200" cap="none" spc="-195" normalizeH="0" baseline="0" noProof="0" dirty="0">
                <a:ln>
                  <a:noFill/>
                </a:ln>
                <a:solidFill>
                  <a:srgbClr val="000000"/>
                </a:solidFill>
                <a:effectLst/>
                <a:uLnTx/>
                <a:uFillTx/>
                <a:latin typeface="Segoe UI Semibold"/>
                <a:ea typeface="+mn-ea"/>
                <a:cs typeface="Segoe UI Semibold"/>
              </a:rPr>
              <a:t>P</a:t>
            </a:r>
            <a:r>
              <a:rPr kumimoji="0" sz="1600" b="0" i="0" u="none" strike="noStrike" kern="1200" cap="none" spc="-10" normalizeH="0" baseline="0" noProof="0" dirty="0">
                <a:ln>
                  <a:noFill/>
                </a:ln>
                <a:solidFill>
                  <a:srgbClr val="000000"/>
                </a:solidFill>
                <a:effectLst/>
                <a:uLnTx/>
                <a:uFillTx/>
                <a:latin typeface="Segoe UI Semibold"/>
                <a:ea typeface="+mn-ea"/>
                <a:cs typeface="Segoe UI Semibold"/>
              </a:rPr>
              <a:t>A</a:t>
            </a:r>
            <a:r>
              <a:rPr kumimoji="0" sz="1600" b="0" i="0" u="none" strike="noStrike" kern="1200" cap="none" spc="-5" normalizeH="0" baseline="0" noProof="0" dirty="0">
                <a:ln>
                  <a:noFill/>
                </a:ln>
                <a:solidFill>
                  <a:srgbClr val="000000"/>
                </a:solidFill>
                <a:effectLst/>
                <a:uLnTx/>
                <a:uFillTx/>
                <a:latin typeface="Segoe UI Semibold"/>
                <a:ea typeface="+mn-ea"/>
                <a:cs typeface="Segoe UI Semibold"/>
              </a:rPr>
              <a:t>EC </a:t>
            </a:r>
            <a:r>
              <a:rPr kumimoji="0" sz="1600" b="0" i="0" u="none" strike="noStrike" kern="1200" cap="none" spc="-10" normalizeH="0" baseline="0" noProof="0" dirty="0" err="1">
                <a:ln>
                  <a:noFill/>
                </a:ln>
                <a:solidFill>
                  <a:srgbClr val="000000"/>
                </a:solidFill>
                <a:effectLst/>
                <a:uLnTx/>
                <a:uFillTx/>
                <a:latin typeface="Segoe UI Semibold"/>
                <a:ea typeface="+mn-ea"/>
                <a:cs typeface="Segoe UI Semibold"/>
              </a:rPr>
              <a:t>a</a:t>
            </a:r>
            <a:r>
              <a:rPr kumimoji="0" sz="1600" b="0" i="0" u="none" strike="noStrike" kern="1200" cap="none" spc="-5" normalizeH="0" baseline="0" noProof="0" dirty="0" err="1">
                <a:ln>
                  <a:noFill/>
                </a:ln>
                <a:solidFill>
                  <a:srgbClr val="000000"/>
                </a:solidFill>
                <a:effectLst/>
                <a:uLnTx/>
                <a:uFillTx/>
                <a:latin typeface="Segoe UI Semibold"/>
                <a:ea typeface="+mn-ea"/>
                <a:cs typeface="Segoe UI Semibold"/>
              </a:rPr>
              <a:t>n</a:t>
            </a:r>
            <a:r>
              <a:rPr kumimoji="0" sz="1600" b="0" i="0" u="none" strike="noStrike" kern="1200" cap="none" spc="-10" normalizeH="0" baseline="0" noProof="0" dirty="0" err="1">
                <a:ln>
                  <a:noFill/>
                </a:ln>
                <a:solidFill>
                  <a:srgbClr val="000000"/>
                </a:solidFill>
                <a:effectLst/>
                <a:uLnTx/>
                <a:uFillTx/>
                <a:latin typeface="Segoe UI Semibold"/>
                <a:ea typeface="+mn-ea"/>
                <a:cs typeface="Segoe UI Semibold"/>
              </a:rPr>
              <a:t>i</a:t>
            </a:r>
            <a:r>
              <a:rPr kumimoji="0" sz="1600" b="0" i="0" u="none" strike="noStrike" kern="1200" cap="none" spc="-5" normalizeH="0" baseline="0" noProof="0" dirty="0" err="1">
                <a:ln>
                  <a:noFill/>
                </a:ln>
                <a:solidFill>
                  <a:srgbClr val="000000"/>
                </a:solidFill>
                <a:effectLst/>
                <a:uLnTx/>
                <a:uFillTx/>
                <a:latin typeface="Segoe UI Semibold"/>
                <a:ea typeface="+mn-ea"/>
                <a:cs typeface="Segoe UI Semibold"/>
              </a:rPr>
              <a:t>m</a:t>
            </a:r>
            <a:r>
              <a:rPr kumimoji="0" sz="1600" b="0" i="0" u="none" strike="noStrike" kern="1200" cap="none" spc="-10" normalizeH="0" baseline="0" noProof="0" dirty="0" err="1">
                <a:ln>
                  <a:noFill/>
                </a:ln>
                <a:solidFill>
                  <a:srgbClr val="000000"/>
                </a:solidFill>
                <a:effectLst/>
                <a:uLnTx/>
                <a:uFillTx/>
                <a:latin typeface="Segoe UI Semibold"/>
                <a:ea typeface="+mn-ea"/>
                <a:cs typeface="Segoe UI Semibold"/>
              </a:rPr>
              <a:t>és</a:t>
            </a:r>
            <a:endParaRPr kumimoji="0" lang="fr-FR" sz="1600" b="0" i="0" u="none" strike="noStrike" kern="1200" cap="none" spc="-10" normalizeH="0" baseline="0" noProof="0" dirty="0">
              <a:ln>
                <a:noFill/>
              </a:ln>
              <a:solidFill>
                <a:srgbClr val="000000"/>
              </a:solidFill>
              <a:effectLst/>
              <a:uLnTx/>
              <a:uFillTx/>
              <a:latin typeface="Segoe UI Semibold"/>
              <a:ea typeface="+mn-ea"/>
              <a:cs typeface="Segoe UI Semibold"/>
            </a:endParaRPr>
          </a:p>
          <a:p>
            <a:pPr marL="299085" marR="0" lvl="0" indent="-287020" algn="l" defTabSz="914400" rtl="0" eaLnBrk="1" fontAlgn="auto" latinLnBrk="0" hangingPunct="1">
              <a:lnSpc>
                <a:spcPct val="100000"/>
              </a:lnSpc>
              <a:spcBef>
                <a:spcPts val="1200"/>
              </a:spcBef>
              <a:spcAft>
                <a:spcPts val="0"/>
              </a:spcAft>
              <a:buClrTx/>
              <a:buSzTx/>
              <a:buFont typeface="Wingdings"/>
              <a:buChar char=""/>
              <a:tabLst>
                <a:tab pos="299085" algn="l"/>
                <a:tab pos="299720" algn="l"/>
              </a:tabLst>
              <a:defRPr/>
            </a:pPr>
            <a:r>
              <a:rPr kumimoji="0" lang="fr-FR" sz="1600" b="0" i="0" u="none" strike="noStrike" kern="1200" cap="none" spc="-10" normalizeH="0" baseline="0" noProof="0" dirty="0">
                <a:ln>
                  <a:noFill/>
                </a:ln>
                <a:solidFill>
                  <a:srgbClr val="000000"/>
                </a:solidFill>
                <a:effectLst/>
                <a:uLnTx/>
                <a:uFillTx/>
                <a:latin typeface="Segoe UI Semibold"/>
                <a:ea typeface="+mn-ea"/>
                <a:cs typeface="Segoe UI Semibold"/>
              </a:rPr>
              <a:t>1 étude ressource bois bocager réalisée</a:t>
            </a:r>
            <a:endParaRPr kumimoji="0" sz="1600" b="0" i="0" u="none" strike="noStrike" kern="1200" cap="none" spc="0" normalizeH="0" baseline="0" noProof="0" dirty="0">
              <a:ln>
                <a:noFill/>
              </a:ln>
              <a:solidFill>
                <a:srgbClr val="000000"/>
              </a:solidFill>
              <a:effectLst/>
              <a:uLnTx/>
              <a:uFillTx/>
              <a:latin typeface="Segoe UI Semibold"/>
              <a:ea typeface="+mn-ea"/>
              <a:cs typeface="Segoe UI Semibold"/>
            </a:endParaRPr>
          </a:p>
        </p:txBody>
      </p:sp>
      <p:pic>
        <p:nvPicPr>
          <p:cNvPr id="16" name="Image 15">
            <a:extLst>
              <a:ext uri="{FF2B5EF4-FFF2-40B4-BE49-F238E27FC236}">
                <a16:creationId xmlns:a16="http://schemas.microsoft.com/office/drawing/2014/main" id="{4A73F740-CD2A-F763-7A49-DC0795C41169}"/>
              </a:ext>
            </a:extLst>
          </p:cNvPr>
          <p:cNvPicPr>
            <a:picLocks noChangeAspect="1"/>
          </p:cNvPicPr>
          <p:nvPr/>
        </p:nvPicPr>
        <p:blipFill rotWithShape="1">
          <a:blip r:embed="rId5"/>
          <a:srcRect t="13863"/>
          <a:stretch/>
        </p:blipFill>
        <p:spPr>
          <a:xfrm rot="21158189">
            <a:off x="707955" y="1425827"/>
            <a:ext cx="1895043" cy="1050974"/>
          </a:xfrm>
          <a:prstGeom prst="rect">
            <a:avLst/>
          </a:prstGeom>
        </p:spPr>
      </p:pic>
    </p:spTree>
    <p:extLst>
      <p:ext uri="{BB962C8B-B14F-4D97-AF65-F5344CB8AC3E}">
        <p14:creationId xmlns:p14="http://schemas.microsoft.com/office/powerpoint/2010/main" val="1126425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026709-1D58-4226-80AC-768063B1D412}"/>
              </a:ext>
            </a:extLst>
          </p:cNvPr>
          <p:cNvSpPr>
            <a:spLocks noGrp="1"/>
          </p:cNvSpPr>
          <p:nvPr>
            <p:ph type="title"/>
          </p:nvPr>
        </p:nvSpPr>
        <p:spPr/>
        <p:txBody>
          <a:bodyPr/>
          <a:lstStyle/>
          <a:p>
            <a:r>
              <a:rPr lang="fr-FR" dirty="0"/>
              <a:t>PROGRAMME</a:t>
            </a:r>
          </a:p>
        </p:txBody>
      </p:sp>
      <p:sp>
        <p:nvSpPr>
          <p:cNvPr id="3" name="Espace réservé du contenu 2">
            <a:extLst>
              <a:ext uri="{FF2B5EF4-FFF2-40B4-BE49-F238E27FC236}">
                <a16:creationId xmlns:a16="http://schemas.microsoft.com/office/drawing/2014/main" id="{EEC4CD21-7553-4C01-90D5-42A06D95AB6A}"/>
              </a:ext>
            </a:extLst>
          </p:cNvPr>
          <p:cNvSpPr>
            <a:spLocks noGrp="1"/>
          </p:cNvSpPr>
          <p:nvPr>
            <p:ph idx="1"/>
          </p:nvPr>
        </p:nvSpPr>
        <p:spPr>
          <a:xfrm>
            <a:off x="838200" y="1825625"/>
            <a:ext cx="10515600" cy="5107020"/>
          </a:xfrm>
        </p:spPr>
        <p:txBody>
          <a:bodyPr>
            <a:normAutofit/>
          </a:bodyPr>
          <a:lstStyle/>
          <a:p>
            <a:r>
              <a:rPr lang="fr-FR" sz="2000" b="1" dirty="0"/>
              <a:t>9h20</a:t>
            </a:r>
            <a:r>
              <a:rPr lang="fr-FR" sz="2000" dirty="0"/>
              <a:t> – </a:t>
            </a:r>
            <a:r>
              <a:rPr lang="fr-FR" sz="2000" b="1" dirty="0"/>
              <a:t>Introduction</a:t>
            </a:r>
            <a:r>
              <a:rPr lang="fr-FR" sz="2000" dirty="0"/>
              <a:t> </a:t>
            </a:r>
            <a:r>
              <a:rPr lang="fr-FR" sz="1800" dirty="0">
                <a:solidFill>
                  <a:schemeClr val="accent2"/>
                </a:solidFill>
              </a:rPr>
              <a:t>ADEME (Laurène BOULITROP) et CBQ+ (Matthieu PETIT)</a:t>
            </a:r>
          </a:p>
          <a:p>
            <a:r>
              <a:rPr lang="fr-FR" sz="2000" b="1" dirty="0"/>
              <a:t>9h30 – 10h30 </a:t>
            </a:r>
            <a:r>
              <a:rPr lang="fr-FR" sz="2000" dirty="0"/>
              <a:t>– </a:t>
            </a:r>
            <a:r>
              <a:rPr lang="fr-FR" sz="2000" b="1" dirty="0"/>
              <a:t>La valorisation économique de la haie </a:t>
            </a:r>
            <a:r>
              <a:rPr lang="fr-FR" sz="2000" dirty="0"/>
              <a:t>– </a:t>
            </a:r>
            <a:r>
              <a:rPr lang="fr-FR" sz="1800" dirty="0">
                <a:solidFill>
                  <a:schemeClr val="accent2"/>
                </a:solidFill>
              </a:rPr>
              <a:t>Chambre d’Agriculture de Normandie  (Stéphane PESTEL et Clément LEBRUN – </a:t>
            </a:r>
            <a:r>
              <a:rPr lang="fr-FR" sz="1800" dirty="0" err="1">
                <a:solidFill>
                  <a:schemeClr val="accent2"/>
                </a:solidFill>
              </a:rPr>
              <a:t>Haienergie</a:t>
            </a:r>
            <a:r>
              <a:rPr lang="fr-FR" sz="1800" dirty="0">
                <a:solidFill>
                  <a:schemeClr val="accent2"/>
                </a:solidFill>
              </a:rPr>
              <a:t> 14) et Association Française d’Agroforesterie (Fabien BALAGUER)</a:t>
            </a:r>
          </a:p>
          <a:p>
            <a:r>
              <a:rPr lang="fr-FR" sz="2000" b="1" dirty="0"/>
              <a:t>10h30 – 11h30 </a:t>
            </a:r>
            <a:r>
              <a:rPr lang="fr-FR" sz="2000" dirty="0"/>
              <a:t>– </a:t>
            </a:r>
            <a:r>
              <a:rPr lang="fr-FR" sz="2000" b="1" dirty="0"/>
              <a:t>Présentation du cahier des charges PEFC « Arbre hors forêt » </a:t>
            </a:r>
            <a:r>
              <a:rPr lang="fr-FR" sz="2000" dirty="0"/>
              <a:t>- </a:t>
            </a:r>
            <a:r>
              <a:rPr lang="fr-FR" sz="1800" dirty="0">
                <a:solidFill>
                  <a:schemeClr val="accent2"/>
                </a:solidFill>
              </a:rPr>
              <a:t>PEFC France (Geoffroy DHIER)</a:t>
            </a:r>
          </a:p>
          <a:p>
            <a:r>
              <a:rPr lang="fr-FR" sz="2000" b="1" dirty="0"/>
              <a:t>11h30 – 12h30 </a:t>
            </a:r>
            <a:r>
              <a:rPr lang="fr-FR" sz="2000" dirty="0"/>
              <a:t>– </a:t>
            </a:r>
            <a:r>
              <a:rPr lang="fr-FR" sz="2000" b="1" dirty="0"/>
              <a:t>Table ronde : de la plantation à la valorisation, la haie mode d’emploi </a:t>
            </a:r>
            <a:r>
              <a:rPr lang="fr-FR" sz="2000" dirty="0"/>
              <a:t>–</a:t>
            </a:r>
            <a:r>
              <a:rPr lang="fr-FR" sz="1800" dirty="0"/>
              <a:t> </a:t>
            </a:r>
            <a:r>
              <a:rPr lang="fr-FR" sz="1800" dirty="0">
                <a:solidFill>
                  <a:schemeClr val="accent2"/>
                </a:solidFill>
              </a:rPr>
              <a:t>Eric MARTENS, Ferme pédagogique du Lieu ROUSSEL - Marie et Nicolas DAVOUST, Société DAVOUST - Nicolas BOUSSION, DYNA TOURAINE – Etienne LEVAVASSEUR, Pépinière LEVAVASSEUR</a:t>
            </a:r>
          </a:p>
          <a:p>
            <a:r>
              <a:rPr lang="fr-FR" sz="2000" b="1" dirty="0"/>
              <a:t>12h30 – 13h00 </a:t>
            </a:r>
            <a:r>
              <a:rPr lang="fr-FR" sz="2000" dirty="0"/>
              <a:t>- </a:t>
            </a:r>
            <a:r>
              <a:rPr lang="fr-FR" sz="2000" b="1" dirty="0"/>
              <a:t>Plaquette bocagère et qualité du bois énergie : des aprioris négatifs </a:t>
            </a:r>
            <a:r>
              <a:rPr lang="fr-FR" sz="2000" dirty="0"/>
              <a:t>– </a:t>
            </a:r>
            <a:r>
              <a:rPr lang="fr-FR" sz="1800" dirty="0">
                <a:solidFill>
                  <a:schemeClr val="accent2"/>
                </a:solidFill>
              </a:rPr>
              <a:t>CIBE (Clarisse FISCHER) et FIBOIS 26-07 (Matthieu PETIT)</a:t>
            </a:r>
          </a:p>
          <a:p>
            <a:r>
              <a:rPr lang="fr-FR" sz="2000" b="1" dirty="0"/>
              <a:t>13h00 – 14h00 </a:t>
            </a:r>
            <a:r>
              <a:rPr lang="fr-FR" sz="2000" dirty="0"/>
              <a:t>– </a:t>
            </a:r>
            <a:r>
              <a:rPr lang="fr-FR" sz="2000" b="1" dirty="0"/>
              <a:t>Repas Buffet</a:t>
            </a:r>
          </a:p>
          <a:p>
            <a:r>
              <a:rPr lang="fr-FR" sz="2000" b="1" dirty="0"/>
              <a:t>14h00 – 17h00 </a:t>
            </a:r>
            <a:r>
              <a:rPr lang="fr-FR" sz="2000" dirty="0"/>
              <a:t>- </a:t>
            </a:r>
            <a:r>
              <a:rPr lang="fr-FR" sz="2000" b="1" dirty="0"/>
              <a:t>Visite commentée</a:t>
            </a:r>
            <a:r>
              <a:rPr lang="fr-FR" sz="2000" dirty="0"/>
              <a:t> par </a:t>
            </a:r>
            <a:r>
              <a:rPr lang="fr-FR" sz="2000" dirty="0">
                <a:solidFill>
                  <a:schemeClr val="accent2"/>
                </a:solidFill>
              </a:rPr>
              <a:t>PEFC OUEST (Grégory COUE) </a:t>
            </a:r>
            <a:r>
              <a:rPr lang="fr-FR" sz="2000" dirty="0"/>
              <a:t>d’une haie après coupe d’entretien par la </a:t>
            </a:r>
            <a:r>
              <a:rPr lang="fr-FR" sz="2000" dirty="0">
                <a:solidFill>
                  <a:schemeClr val="accent2"/>
                </a:solidFill>
              </a:rPr>
              <a:t>société DAVOUST (Gilles DAVOUST)</a:t>
            </a:r>
          </a:p>
        </p:txBody>
      </p:sp>
    </p:spTree>
    <p:extLst>
      <p:ext uri="{BB962C8B-B14F-4D97-AF65-F5344CB8AC3E}">
        <p14:creationId xmlns:p14="http://schemas.microsoft.com/office/powerpoint/2010/main" val="3483919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 name="ZoneTexte 1"/>
          <p:cNvSpPr txBox="1"/>
          <p:nvPr/>
        </p:nvSpPr>
        <p:spPr>
          <a:xfrm>
            <a:off x="204221" y="1089898"/>
            <a:ext cx="111278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9139"/>
                </a:solidFill>
                <a:effectLst/>
                <a:uLnTx/>
                <a:uFillTx/>
                <a:latin typeface="Verdana"/>
                <a:ea typeface="+mn-ea"/>
                <a:cs typeface="+mn-cs"/>
              </a:rPr>
              <a:t>Les principaux axes travaillés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Planter plus de haies bocagères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Développer la valorisation économiques des haies  (filière bois énergie, PSE carbone et biodiversité de la haie…)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1200" cap="none" spc="0" normalizeH="0" baseline="0" noProof="0" dirty="0">
                <a:ln>
                  <a:noFill/>
                </a:ln>
                <a:solidFill>
                  <a:srgbClr val="009139"/>
                </a:solidFill>
                <a:effectLst/>
                <a:uLnTx/>
                <a:uFillTx/>
                <a:latin typeface="Verdana"/>
                <a:ea typeface="+mn-ea"/>
                <a:cs typeface="+mn-cs"/>
              </a:rPr>
              <a:t>Exemples de plans bocage conduits en partenariat avec des EPCI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b="1" i="0" u="none" strike="noStrike" kern="1200" cap="none" spc="0" normalizeH="0" baseline="0" noProof="0" dirty="0">
                <a:ln>
                  <a:noFill/>
                </a:ln>
                <a:solidFill>
                  <a:srgbClr val="000000"/>
                </a:solidFill>
                <a:effectLst/>
                <a:uLnTx/>
                <a:uFillTx/>
                <a:latin typeface="Verdana"/>
                <a:ea typeface="+mn-ea"/>
                <a:cs typeface="+mn-cs"/>
              </a:rPr>
              <a:t>Plantation de haies :</a:t>
            </a:r>
          </a:p>
          <a:p>
            <a:pPr marL="1176338" marR="0" lvl="1"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000000"/>
                </a:solidFill>
                <a:effectLst/>
                <a:uLnTx/>
                <a:uFillTx/>
                <a:latin typeface="Verdana"/>
                <a:ea typeface="+mn-ea"/>
                <a:cs typeface="+mn-cs"/>
              </a:rPr>
              <a:t>Saint Lô Agglo (2019 – 2023) : </a:t>
            </a:r>
            <a:r>
              <a:rPr kumimoji="0" lang="fr-FR" sz="1200" b="0" i="0" u="none" strike="noStrike" kern="1200" cap="none" spc="0" normalizeH="0" baseline="0" noProof="0" dirty="0">
                <a:ln>
                  <a:noFill/>
                </a:ln>
                <a:solidFill>
                  <a:srgbClr val="000000"/>
                </a:solidFill>
                <a:effectLst/>
                <a:uLnTx/>
                <a:uFillTx/>
                <a:latin typeface="Verdana"/>
                <a:ea typeface="+mn-ea"/>
                <a:cs typeface="+mn-cs"/>
              </a:rPr>
              <a:t>27,5 km de haies plantées et 73 500 arbres distribués en 4 ans</a:t>
            </a:r>
          </a:p>
          <a:p>
            <a:pPr marL="1176338" marR="0" lvl="1"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err="1">
                <a:ln>
                  <a:noFill/>
                </a:ln>
                <a:solidFill>
                  <a:srgbClr val="000000"/>
                </a:solidFill>
                <a:effectLst/>
                <a:uLnTx/>
                <a:uFillTx/>
                <a:latin typeface="Verdana"/>
                <a:ea typeface="+mn-ea"/>
                <a:cs typeface="+mn-cs"/>
              </a:rPr>
              <a:t>Ter'Bessin</a:t>
            </a:r>
            <a:r>
              <a:rPr kumimoji="0" lang="fr-FR" sz="1300" b="0" i="0" u="none" strike="noStrike" kern="1200" cap="none" spc="0" normalizeH="0" baseline="0" noProof="0" dirty="0">
                <a:ln>
                  <a:noFill/>
                </a:ln>
                <a:solidFill>
                  <a:srgbClr val="000000"/>
                </a:solidFill>
                <a:effectLst/>
                <a:uLnTx/>
                <a:uFillTx/>
                <a:latin typeface="Verdana"/>
                <a:ea typeface="+mn-ea"/>
                <a:cs typeface="+mn-cs"/>
              </a:rPr>
              <a:t> (2022 – 2024) : </a:t>
            </a:r>
            <a:r>
              <a:rPr kumimoji="0" lang="fr-FR" sz="1200" b="0" i="0" u="none" strike="noStrike" kern="1200" cap="none" spc="0" normalizeH="0" baseline="0" noProof="0" dirty="0">
                <a:ln>
                  <a:noFill/>
                </a:ln>
                <a:solidFill>
                  <a:srgbClr val="000000"/>
                </a:solidFill>
                <a:effectLst/>
                <a:uLnTx/>
                <a:uFillTx/>
                <a:latin typeface="Verdana"/>
                <a:ea typeface="+mn-ea"/>
                <a:cs typeface="+mn-cs"/>
              </a:rPr>
              <a:t>8 km de haies plantées et 10 600 arbres distribués en 2022</a:t>
            </a:r>
          </a:p>
          <a:p>
            <a:pPr marL="1176338" marR="0" lvl="1"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000000"/>
                </a:solidFill>
                <a:effectLst/>
                <a:uLnTx/>
                <a:uFillTx/>
                <a:latin typeface="Verdana"/>
                <a:ea typeface="+mn-ea"/>
                <a:cs typeface="+mn-cs"/>
              </a:rPr>
              <a:t>Villedieu Intercom (2022 – 2024) : </a:t>
            </a:r>
            <a:r>
              <a:rPr kumimoji="0" lang="fr-FR" sz="1200" b="0" i="0" u="none" strike="noStrike" kern="1200" cap="none" spc="0" normalizeH="0" baseline="0" noProof="0" dirty="0">
                <a:ln>
                  <a:noFill/>
                </a:ln>
                <a:solidFill>
                  <a:srgbClr val="000000"/>
                </a:solidFill>
                <a:effectLst/>
                <a:uLnTx/>
                <a:uFillTx/>
                <a:latin typeface="Verdana"/>
                <a:ea typeface="+mn-ea"/>
                <a:cs typeface="+mn-cs"/>
              </a:rPr>
              <a:t>4,4 km de haies plantées et 3 090 arbres distribués en 2022</a:t>
            </a:r>
          </a:p>
          <a:p>
            <a:pPr marL="73342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300" b="1" i="0" u="none" strike="noStrike" kern="1200" cap="none" spc="0" normalizeH="0" baseline="0" noProof="0" dirty="0">
                <a:ln>
                  <a:noFill/>
                </a:ln>
                <a:solidFill>
                  <a:srgbClr val="000000"/>
                </a:solidFill>
                <a:effectLst/>
                <a:uLnTx/>
                <a:uFillTx/>
                <a:latin typeface="Verdana"/>
                <a:ea typeface="+mn-ea"/>
                <a:cs typeface="+mn-cs"/>
              </a:rPr>
              <a:t>Valorisation du bocage :</a:t>
            </a:r>
          </a:p>
          <a:p>
            <a:pPr marL="1176338" marR="0" lvl="1"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000000"/>
                </a:solidFill>
                <a:effectLst/>
                <a:uLnTx/>
                <a:uFillTx/>
                <a:latin typeface="Verdana"/>
                <a:ea typeface="+mn-ea"/>
                <a:cs typeface="+mn-cs"/>
              </a:rPr>
              <a:t>Lancement de groupes projet Méthode Haies - </a:t>
            </a:r>
            <a:r>
              <a:rPr kumimoji="0" lang="fr-FR" sz="1300" b="0" i="0" u="none" strike="noStrike" kern="1200" cap="none" spc="0" normalizeH="0" baseline="0" noProof="0" dirty="0" err="1">
                <a:ln>
                  <a:noFill/>
                </a:ln>
                <a:solidFill>
                  <a:srgbClr val="000000"/>
                </a:solidFill>
                <a:effectLst/>
                <a:uLnTx/>
                <a:uFillTx/>
                <a:latin typeface="Verdana"/>
                <a:ea typeface="+mn-ea"/>
                <a:cs typeface="+mn-cs"/>
              </a:rPr>
              <a:t>Carbocage</a:t>
            </a:r>
            <a:r>
              <a:rPr kumimoji="0" lang="fr-FR" sz="1300" b="0" i="0" u="none" strike="noStrike" kern="1200" cap="none" spc="0" normalizeH="0" baseline="0" noProof="0" dirty="0">
                <a:ln>
                  <a:noFill/>
                </a:ln>
                <a:solidFill>
                  <a:srgbClr val="000000"/>
                </a:solidFill>
                <a:effectLst/>
                <a:uLnTx/>
                <a:uFillTx/>
                <a:latin typeface="Verdana"/>
                <a:ea typeface="+mn-ea"/>
                <a:cs typeface="+mn-cs"/>
              </a:rPr>
              <a:t> </a:t>
            </a:r>
          </a:p>
          <a:p>
            <a:pPr marL="904875" marR="0" lvl="1"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0000"/>
                </a:solidFill>
                <a:effectLst/>
                <a:uLnTx/>
                <a:uFillTx/>
                <a:latin typeface="Verdana"/>
                <a:ea typeface="+mn-ea"/>
                <a:cs typeface="+mn-cs"/>
              </a:rPr>
              <a:t>      (Saint Lô agglo, Villedieu Intercom et </a:t>
            </a:r>
            <a:r>
              <a:rPr kumimoji="0" lang="fr-FR" sz="1100" b="0" i="1" u="none" strike="noStrike" kern="1200" cap="none" spc="0" normalizeH="0" baseline="0" noProof="0" dirty="0" err="1">
                <a:ln>
                  <a:noFill/>
                </a:ln>
                <a:solidFill>
                  <a:srgbClr val="000000"/>
                </a:solidFill>
                <a:effectLst/>
                <a:uLnTx/>
                <a:uFillTx/>
                <a:latin typeface="Verdana"/>
                <a:ea typeface="+mn-ea"/>
                <a:cs typeface="+mn-cs"/>
              </a:rPr>
              <a:t>Ter'Bessin</a:t>
            </a:r>
            <a:r>
              <a:rPr kumimoji="0" lang="fr-FR" sz="1100" b="0" i="1" u="none" strike="noStrike" kern="1200" cap="none" spc="0" normalizeH="0" baseline="0" noProof="0" dirty="0">
                <a:ln>
                  <a:noFill/>
                </a:ln>
                <a:solidFill>
                  <a:srgbClr val="000000"/>
                </a:solidFill>
                <a:effectLst/>
                <a:uLnTx/>
                <a:uFillTx/>
                <a:latin typeface="Verdana"/>
                <a:ea typeface="+mn-ea"/>
                <a:cs typeface="+mn-cs"/>
              </a:rPr>
              <a:t>)</a:t>
            </a:r>
          </a:p>
          <a:p>
            <a:pPr marL="1176338" marR="0" lvl="1"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000000"/>
                </a:solidFill>
                <a:effectLst/>
                <a:uLnTx/>
                <a:uFillTx/>
                <a:latin typeface="Verdana"/>
                <a:ea typeface="+mn-ea"/>
                <a:cs typeface="+mn-cs"/>
              </a:rPr>
              <a:t>Lancement de groupes de travail valorisation économique du bocage </a:t>
            </a:r>
            <a:r>
              <a:rPr kumimoji="0" lang="fr-FR" sz="1100" b="0" i="0" u="none" strike="noStrike" kern="1200" cap="none" spc="0" normalizeH="0" baseline="0" noProof="0" dirty="0">
                <a:ln>
                  <a:noFill/>
                </a:ln>
                <a:solidFill>
                  <a:srgbClr val="000000"/>
                </a:solidFill>
                <a:effectLst/>
                <a:uLnTx/>
                <a:uFillTx/>
                <a:latin typeface="Verdana"/>
                <a:ea typeface="+mn-ea"/>
                <a:cs typeface="+mn-cs"/>
              </a:rPr>
              <a:t>(</a:t>
            </a:r>
            <a:r>
              <a:rPr kumimoji="0" lang="fr-FR" sz="1100" b="0" i="1" u="none" strike="noStrike" kern="1200" cap="none" spc="0" normalizeH="0" baseline="0" noProof="0" dirty="0">
                <a:ln>
                  <a:noFill/>
                </a:ln>
                <a:solidFill>
                  <a:srgbClr val="000000"/>
                </a:solidFill>
                <a:effectLst/>
                <a:uLnTx/>
                <a:uFillTx/>
                <a:latin typeface="Verdana"/>
                <a:ea typeface="+mn-ea"/>
                <a:cs typeface="+mn-cs"/>
              </a:rPr>
              <a:t>Saint Lô agglo)</a:t>
            </a:r>
            <a:endParaRPr kumimoji="0" lang="fr-FR" sz="1100" b="0" i="0" u="none" strike="noStrike" kern="1200" cap="none" spc="0" normalizeH="0" baseline="0" noProof="0" dirty="0">
              <a:ln>
                <a:noFill/>
              </a:ln>
              <a:solidFill>
                <a:srgbClr val="000000"/>
              </a:solidFill>
              <a:effectLst/>
              <a:uLnTx/>
              <a:uFillTx/>
              <a:latin typeface="Verdana"/>
              <a:ea typeface="+mn-ea"/>
              <a:cs typeface="+mn-cs"/>
            </a:endParaRPr>
          </a:p>
          <a:p>
            <a:pPr marL="1176338" marR="0" lvl="1"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000000"/>
                </a:solidFill>
                <a:effectLst/>
                <a:uLnTx/>
                <a:uFillTx/>
                <a:latin typeface="Verdana"/>
                <a:ea typeface="+mn-ea"/>
                <a:cs typeface="+mn-cs"/>
              </a:rPr>
              <a:t>Réalisation de plan de gestion de haies </a:t>
            </a:r>
            <a:r>
              <a:rPr kumimoji="0" lang="fr-FR" sz="1200" b="0" i="1" u="none" strike="noStrike" kern="1200" cap="none" spc="0" normalizeH="0" baseline="0" noProof="0" dirty="0">
                <a:ln>
                  <a:noFill/>
                </a:ln>
                <a:solidFill>
                  <a:srgbClr val="000000"/>
                </a:solidFill>
                <a:effectLst/>
                <a:uLnTx/>
                <a:uFillTx/>
                <a:latin typeface="Verdana"/>
                <a:ea typeface="+mn-ea"/>
                <a:cs typeface="+mn-cs"/>
              </a:rPr>
              <a:t>(Saint Lô agglo, Villedieu Intercom et </a:t>
            </a:r>
            <a:r>
              <a:rPr kumimoji="0" lang="fr-FR" sz="1200" b="0" i="1" u="none" strike="noStrike" kern="1200" cap="none" spc="0" normalizeH="0" baseline="0" noProof="0" dirty="0" err="1">
                <a:ln>
                  <a:noFill/>
                </a:ln>
                <a:solidFill>
                  <a:srgbClr val="000000"/>
                </a:solidFill>
                <a:effectLst/>
                <a:uLnTx/>
                <a:uFillTx/>
                <a:latin typeface="Verdana"/>
                <a:ea typeface="+mn-ea"/>
                <a:cs typeface="+mn-cs"/>
              </a:rPr>
              <a:t>Ter'Bessin</a:t>
            </a:r>
            <a:r>
              <a:rPr kumimoji="0" lang="fr-FR" sz="1200" b="0" i="1" u="none" strike="noStrike" kern="1200" cap="none" spc="0" normalizeH="0" baseline="0" noProof="0" dirty="0">
                <a:ln>
                  <a:noFill/>
                </a:ln>
                <a:solidFill>
                  <a:srgbClr val="000000"/>
                </a:solidFill>
                <a:effectLst/>
                <a:uLnTx/>
                <a:uFillTx/>
                <a:latin typeface="Verdana"/>
                <a:ea typeface="+mn-ea"/>
                <a:cs typeface="+mn-cs"/>
              </a:rPr>
              <a:t>)</a:t>
            </a:r>
          </a:p>
          <a:p>
            <a:pPr marL="1176338" marR="0" lvl="1"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Verdana"/>
              <a:ea typeface="+mn-ea"/>
              <a:cs typeface="+mn-cs"/>
            </a:endParaRPr>
          </a:p>
        </p:txBody>
      </p:sp>
      <p:sp>
        <p:nvSpPr>
          <p:cNvPr id="5" name="Titre 1">
            <a:extLst>
              <a:ext uri="{FF2B5EF4-FFF2-40B4-BE49-F238E27FC236}">
                <a16:creationId xmlns:a16="http://schemas.microsoft.com/office/drawing/2014/main" id="{DA848F1D-F5D7-18CA-C529-DD9BC4BA80B4}"/>
              </a:ext>
            </a:extLst>
          </p:cNvPr>
          <p:cNvSpPr txBox="1">
            <a:spLocks/>
          </p:cNvSpPr>
          <p:nvPr/>
        </p:nvSpPr>
        <p:spPr>
          <a:xfrm>
            <a:off x="204222" y="145542"/>
            <a:ext cx="10980000" cy="864000"/>
          </a:xfrm>
          <a:prstGeom prst="rect">
            <a:avLst/>
          </a:prstGeom>
        </p:spPr>
        <p:txBody>
          <a:bodyPr vert="horz" lIns="91440" tIns="45720" rIns="91440" bIns="45720" rtlCol="0" anchor="ctr">
            <a:normAutofit/>
          </a:bodyPr>
          <a:lstStyle>
            <a:lvl1pPr marL="571500" indent="-571500" algn="l" defTabSz="914400" rtl="0" eaLnBrk="1" latinLnBrk="0" hangingPunct="1">
              <a:lnSpc>
                <a:spcPct val="90000"/>
              </a:lnSpc>
              <a:spcBef>
                <a:spcPct val="0"/>
              </a:spcBef>
              <a:buFontTx/>
              <a:buBlip>
                <a:blip r:embed="rId3"/>
              </a:buBlip>
              <a:defRPr sz="3200" b="1"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Tx/>
              <a:buBlip>
                <a:blip r:embed="rId3"/>
              </a:buBlip>
              <a:tabLst/>
              <a:defRPr/>
            </a:pPr>
            <a:endParaRPr kumimoji="0" lang="fr-FR" sz="3200" b="1" i="0" u="none" strike="noStrike" kern="1200" cap="none" spc="0" normalizeH="0" baseline="0" noProof="0" dirty="0">
              <a:ln>
                <a:noFill/>
              </a:ln>
              <a:solidFill>
                <a:srgbClr val="000000"/>
              </a:solidFill>
              <a:effectLst/>
              <a:uLnTx/>
              <a:uFillTx/>
              <a:latin typeface="Verdana"/>
              <a:ea typeface="+mj-ea"/>
              <a:cs typeface="+mj-cs"/>
            </a:endParaRPr>
          </a:p>
        </p:txBody>
      </p:sp>
      <p:sp>
        <p:nvSpPr>
          <p:cNvPr id="4" name="Titre 3">
            <a:extLst>
              <a:ext uri="{FF2B5EF4-FFF2-40B4-BE49-F238E27FC236}">
                <a16:creationId xmlns:a16="http://schemas.microsoft.com/office/drawing/2014/main" id="{8772AAB5-3B7C-5C52-E9CD-FA10F2637805}"/>
              </a:ext>
            </a:extLst>
          </p:cNvPr>
          <p:cNvSpPr>
            <a:spLocks noGrp="1"/>
          </p:cNvSpPr>
          <p:nvPr>
            <p:ph type="title"/>
          </p:nvPr>
        </p:nvSpPr>
        <p:spPr>
          <a:xfrm>
            <a:off x="0" y="0"/>
            <a:ext cx="10668000" cy="1016000"/>
          </a:xfrm>
        </p:spPr>
        <p:txBody>
          <a:bodyPr/>
          <a:lstStyle/>
          <a:p>
            <a:r>
              <a:rPr lang="fr-FR" dirty="0"/>
              <a:t>Animation de plans bocage dans les territoires :</a:t>
            </a:r>
          </a:p>
        </p:txBody>
      </p:sp>
      <p:pic>
        <p:nvPicPr>
          <p:cNvPr id="7" name="object 44">
            <a:extLst>
              <a:ext uri="{FF2B5EF4-FFF2-40B4-BE49-F238E27FC236}">
                <a16:creationId xmlns:a16="http://schemas.microsoft.com/office/drawing/2014/main" id="{1E82185C-6B93-51B5-7C04-F937C6394E19}"/>
              </a:ext>
            </a:extLst>
          </p:cNvPr>
          <p:cNvPicPr/>
          <p:nvPr/>
        </p:nvPicPr>
        <p:blipFill rotWithShape="1">
          <a:blip r:embed="rId4" cstate="print"/>
          <a:srcRect b="4567"/>
          <a:stretch/>
        </p:blipFill>
        <p:spPr>
          <a:xfrm>
            <a:off x="512010" y="4297436"/>
            <a:ext cx="3039057" cy="2095400"/>
          </a:xfrm>
          <a:prstGeom prst="rect">
            <a:avLst/>
          </a:prstGeom>
        </p:spPr>
      </p:pic>
      <p:pic>
        <p:nvPicPr>
          <p:cNvPr id="8" name="Image 7" descr="Une image contenant plein air, herbe, ciel, nuage&#10;&#10;Description générée automatiquement">
            <a:extLst>
              <a:ext uri="{FF2B5EF4-FFF2-40B4-BE49-F238E27FC236}">
                <a16:creationId xmlns:a16="http://schemas.microsoft.com/office/drawing/2014/main" id="{44C239C3-0D65-8713-2A37-F7CC69C005BB}"/>
              </a:ext>
            </a:extLst>
          </p:cNvPr>
          <p:cNvPicPr>
            <a:picLocks noChangeAspect="1"/>
          </p:cNvPicPr>
          <p:nvPr/>
        </p:nvPicPr>
        <p:blipFill rotWithShape="1">
          <a:blip r:embed="rId5">
            <a:extLst>
              <a:ext uri="{28A0092B-C50C-407E-A947-70E740481C1C}">
                <a14:useLocalDpi xmlns:a14="http://schemas.microsoft.com/office/drawing/2010/main" val="0"/>
              </a:ext>
            </a:extLst>
          </a:blip>
          <a:srcRect t="-1" b="-1"/>
          <a:stretch/>
        </p:blipFill>
        <p:spPr>
          <a:xfrm>
            <a:off x="8317224" y="4242588"/>
            <a:ext cx="2866998" cy="2150248"/>
          </a:xfrm>
          <a:prstGeom prst="rect">
            <a:avLst/>
          </a:prstGeom>
        </p:spPr>
      </p:pic>
      <p:pic>
        <p:nvPicPr>
          <p:cNvPr id="10" name="Image 9" descr="Une image contenant plein air, herbe, arbre, ciel&#10;&#10;Description générée automatiquement">
            <a:extLst>
              <a:ext uri="{FF2B5EF4-FFF2-40B4-BE49-F238E27FC236}">
                <a16:creationId xmlns:a16="http://schemas.microsoft.com/office/drawing/2014/main" id="{119710E0-8DA8-90F9-FD23-9F5495B1C5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0559" y="4297438"/>
            <a:ext cx="3723215" cy="2095400"/>
          </a:xfrm>
          <a:prstGeom prst="rect">
            <a:avLst/>
          </a:prstGeom>
        </p:spPr>
      </p:pic>
    </p:spTree>
    <p:extLst>
      <p:ext uri="{BB962C8B-B14F-4D97-AF65-F5344CB8AC3E}">
        <p14:creationId xmlns:p14="http://schemas.microsoft.com/office/powerpoint/2010/main" val="339536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71E24E-583A-8926-FCC4-3CC696783024}"/>
              </a:ext>
            </a:extLst>
          </p:cNvPr>
          <p:cNvSpPr>
            <a:spLocks noGrp="1"/>
          </p:cNvSpPr>
          <p:nvPr>
            <p:ph idx="1"/>
          </p:nvPr>
        </p:nvSpPr>
        <p:spPr/>
        <p:txBody>
          <a:bodyPr/>
          <a:lstStyle/>
          <a:p>
            <a:r>
              <a:rPr lang="fr-FR" dirty="0"/>
              <a:t>Les grandes étapes :</a:t>
            </a:r>
          </a:p>
          <a:p>
            <a:pPr lvl="2" indent="-285750">
              <a:buFont typeface="Arial" panose="020B0604020202020204" pitchFamily="34" charset="0"/>
              <a:buChar char="•"/>
            </a:pPr>
            <a:r>
              <a:rPr kumimoji="0" lang="fr-FR" i="0" u="none" strike="noStrike" kern="1200" cap="none" spc="0" normalizeH="0" baseline="0" noProof="0" dirty="0">
                <a:ln>
                  <a:noFill/>
                </a:ln>
                <a:effectLst/>
                <a:uLnTx/>
                <a:uFillTx/>
                <a:latin typeface="Verdana"/>
                <a:ea typeface="+mj-ea"/>
                <a:cs typeface="+mj-cs"/>
              </a:rPr>
              <a:t>Montage d'un projet réunissant les conditions de réussites</a:t>
            </a:r>
          </a:p>
          <a:p>
            <a:pPr lvl="2" indent="-285750">
              <a:buFont typeface="Arial" panose="020B0604020202020204" pitchFamily="34" charset="0"/>
              <a:buChar char="•"/>
            </a:pPr>
            <a:r>
              <a:rPr lang="fr-FR" dirty="0">
                <a:latin typeface="Verdana"/>
                <a:ea typeface="+mj-ea"/>
                <a:cs typeface="+mj-cs"/>
              </a:rPr>
              <a:t>Animation  et mobilisation des candidats à la plantation</a:t>
            </a:r>
          </a:p>
          <a:p>
            <a:pPr marL="457200" lvl="1" indent="0">
              <a:buNone/>
            </a:pPr>
            <a:r>
              <a:rPr lang="fr-FR" sz="1400" dirty="0">
                <a:latin typeface="Verdana"/>
                <a:ea typeface="+mj-ea"/>
                <a:cs typeface="+mj-cs"/>
              </a:rPr>
              <a:t>	</a:t>
            </a:r>
            <a:r>
              <a:rPr lang="fr-FR" sz="1400" i="1" dirty="0">
                <a:latin typeface="Verdana"/>
                <a:ea typeface="+mj-ea"/>
                <a:cs typeface="+mj-cs"/>
              </a:rPr>
              <a:t>(partenariats, appui sur les groupes de développement) </a:t>
            </a:r>
          </a:p>
          <a:p>
            <a:pPr lvl="2" indent="-285750">
              <a:buFont typeface="Arial" panose="020B0604020202020204" pitchFamily="34" charset="0"/>
              <a:buChar char="•"/>
            </a:pPr>
            <a:r>
              <a:rPr lang="fr-FR" dirty="0">
                <a:latin typeface="Verdana"/>
                <a:ea typeface="+mj-ea"/>
                <a:cs typeface="+mj-cs"/>
              </a:rPr>
              <a:t>Conseil individuel sur le terrain</a:t>
            </a:r>
          </a:p>
          <a:p>
            <a:pPr lvl="2" indent="-285750">
              <a:buFont typeface="Arial" panose="020B0604020202020204" pitchFamily="34" charset="0"/>
              <a:buChar char="•"/>
            </a:pPr>
            <a:r>
              <a:rPr lang="fr-FR" dirty="0">
                <a:latin typeface="Verdana"/>
                <a:ea typeface="+mj-ea"/>
                <a:cs typeface="+mj-cs"/>
              </a:rPr>
              <a:t>Montage des demandes d'aide à la plantation, marché de travaux</a:t>
            </a:r>
          </a:p>
          <a:p>
            <a:pPr lvl="2" indent="-285750">
              <a:buFont typeface="Arial" panose="020B0604020202020204" pitchFamily="34" charset="0"/>
              <a:buChar char="•"/>
            </a:pPr>
            <a:r>
              <a:rPr lang="fr-FR" dirty="0">
                <a:latin typeface="Verdana"/>
                <a:ea typeface="+mj-ea"/>
                <a:cs typeface="+mj-cs"/>
              </a:rPr>
              <a:t>Suivi et accompagnement à la mise en œuvre</a:t>
            </a:r>
          </a:p>
          <a:p>
            <a:pPr lvl="2" indent="-285750">
              <a:buFont typeface="Arial" panose="020B0604020202020204" pitchFamily="34" charset="0"/>
              <a:buChar char="•"/>
            </a:pPr>
            <a:endParaRPr lang="fr-FR" dirty="0">
              <a:latin typeface="Verdana"/>
              <a:ea typeface="+mj-ea"/>
              <a:cs typeface="+mj-cs"/>
            </a:endParaRPr>
          </a:p>
          <a:p>
            <a:pPr>
              <a:buFont typeface="Arial" panose="020B0604020202020204" pitchFamily="34" charset="0"/>
              <a:buChar char="•"/>
            </a:pPr>
            <a:r>
              <a:rPr lang="fr-FR" dirty="0"/>
              <a:t>Du conseil individuel au suivi des travaux :</a:t>
            </a:r>
          </a:p>
          <a:p>
            <a:pPr marL="812800" lvl="2" indent="0">
              <a:buNone/>
            </a:pPr>
            <a:r>
              <a:rPr lang="fr-FR" dirty="0"/>
              <a:t>Sur le terrain, avec l'agriculteur et un conseiller agroforestier spécialisé</a:t>
            </a:r>
          </a:p>
          <a:p>
            <a:pPr marL="1166813" lvl="2" indent="-354013"/>
            <a:r>
              <a:rPr lang="fr-FR" dirty="0"/>
              <a:t>Objectifs de la futur plantation </a:t>
            </a:r>
          </a:p>
          <a:p>
            <a:pPr marL="1166813" lvl="2" indent="-354013"/>
            <a:r>
              <a:rPr lang="fr-FR" dirty="0"/>
              <a:t>Contexte :</a:t>
            </a:r>
          </a:p>
          <a:p>
            <a:pPr marL="1166813" lvl="2" indent="-354013"/>
            <a:r>
              <a:rPr lang="fr-FR" dirty="0"/>
              <a:t>Définir le type de plantation adapté  </a:t>
            </a:r>
          </a:p>
          <a:p>
            <a:pPr marL="1166813" lvl="2" indent="-354013"/>
            <a:r>
              <a:rPr lang="fr-FR" b="0" dirty="0">
                <a:solidFill>
                  <a:schemeClr val="tx1"/>
                </a:solidFill>
              </a:rPr>
              <a:t>Séquence de plantation : </a:t>
            </a:r>
          </a:p>
          <a:p>
            <a:pPr lvl="1"/>
            <a:endParaRPr lang="fr-FR" dirty="0"/>
          </a:p>
        </p:txBody>
      </p:sp>
      <p:sp>
        <p:nvSpPr>
          <p:cNvPr id="3" name="Espace réservé du numéro de diapositive 2">
            <a:extLst>
              <a:ext uri="{FF2B5EF4-FFF2-40B4-BE49-F238E27FC236}">
                <a16:creationId xmlns:a16="http://schemas.microsoft.com/office/drawing/2014/main" id="{46FFF760-3234-761A-1E99-69FAD8F4BF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4" name="Titre 3">
            <a:extLst>
              <a:ext uri="{FF2B5EF4-FFF2-40B4-BE49-F238E27FC236}">
                <a16:creationId xmlns:a16="http://schemas.microsoft.com/office/drawing/2014/main" id="{C6F0B6FB-FF26-5765-DBD4-35BAF8C8297B}"/>
              </a:ext>
            </a:extLst>
          </p:cNvPr>
          <p:cNvSpPr>
            <a:spLocks noGrp="1"/>
          </p:cNvSpPr>
          <p:nvPr>
            <p:ph type="title"/>
          </p:nvPr>
        </p:nvSpPr>
        <p:spPr/>
        <p:txBody>
          <a:bodyPr/>
          <a:lstStyle/>
          <a:p>
            <a:r>
              <a:rPr lang="fr-FR" dirty="0"/>
              <a:t>Plantation de haies bocagères</a:t>
            </a:r>
          </a:p>
        </p:txBody>
      </p:sp>
      <p:pic>
        <p:nvPicPr>
          <p:cNvPr id="5" name="Picture 14">
            <a:extLst>
              <a:ext uri="{FF2B5EF4-FFF2-40B4-BE49-F238E27FC236}">
                <a16:creationId xmlns:a16="http://schemas.microsoft.com/office/drawing/2014/main" id="{54DE5395-6504-0B51-470E-6C5A83A0101A}"/>
              </a:ext>
            </a:extLst>
          </p:cNvPr>
          <p:cNvPicPr>
            <a:picLocks noChangeAspect="1"/>
          </p:cNvPicPr>
          <p:nvPr/>
        </p:nvPicPr>
        <p:blipFill>
          <a:blip r:embed="rId2"/>
          <a:stretch>
            <a:fillRect/>
          </a:stretch>
        </p:blipFill>
        <p:spPr>
          <a:xfrm>
            <a:off x="5078769" y="4251319"/>
            <a:ext cx="3103412" cy="2058201"/>
          </a:xfrm>
          <a:prstGeom prst="rect">
            <a:avLst/>
          </a:prstGeom>
        </p:spPr>
      </p:pic>
      <p:pic>
        <p:nvPicPr>
          <p:cNvPr id="10" name="Image 9" descr="Une image contenant transport, ciel, plein air, Équipement de construction&#10;&#10;Description générée automatiquement">
            <a:extLst>
              <a:ext uri="{FF2B5EF4-FFF2-40B4-BE49-F238E27FC236}">
                <a16:creationId xmlns:a16="http://schemas.microsoft.com/office/drawing/2014/main" id="{7746DD1C-CF17-3AED-A304-8E2E18325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613" y="3604370"/>
            <a:ext cx="3656609" cy="2742457"/>
          </a:xfrm>
          <a:prstGeom prst="rect">
            <a:avLst/>
          </a:prstGeom>
        </p:spPr>
      </p:pic>
      <p:pic>
        <p:nvPicPr>
          <p:cNvPr id="13" name="Image 12">
            <a:extLst>
              <a:ext uri="{FF2B5EF4-FFF2-40B4-BE49-F238E27FC236}">
                <a16:creationId xmlns:a16="http://schemas.microsoft.com/office/drawing/2014/main" id="{822DBD50-8818-57D3-01A8-D36069702B4C}"/>
              </a:ext>
            </a:extLst>
          </p:cNvPr>
          <p:cNvPicPr>
            <a:picLocks noChangeAspect="1"/>
          </p:cNvPicPr>
          <p:nvPr/>
        </p:nvPicPr>
        <p:blipFill>
          <a:blip r:embed="rId4"/>
          <a:stretch>
            <a:fillRect/>
          </a:stretch>
        </p:blipFill>
        <p:spPr>
          <a:xfrm>
            <a:off x="7471594" y="1016000"/>
            <a:ext cx="4410668" cy="2567101"/>
          </a:xfrm>
          <a:prstGeom prst="rect">
            <a:avLst/>
          </a:prstGeom>
        </p:spPr>
      </p:pic>
    </p:spTree>
    <p:extLst>
      <p:ext uri="{BB962C8B-B14F-4D97-AF65-F5344CB8AC3E}">
        <p14:creationId xmlns:p14="http://schemas.microsoft.com/office/powerpoint/2010/main" val="2473822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BE69989-3D50-44CD-BCDE-1BFA41A3DC82}"/>
              </a:ext>
            </a:extLst>
          </p:cNvPr>
          <p:cNvSpPr>
            <a:spLocks noGrp="1"/>
          </p:cNvSpPr>
          <p:nvPr>
            <p:ph idx="1"/>
          </p:nvPr>
        </p:nvSpPr>
        <p:spPr>
          <a:xfrm>
            <a:off x="762000" y="1534530"/>
            <a:ext cx="11180064" cy="4295983"/>
          </a:xfrm>
        </p:spPr>
        <p:txBody>
          <a:bodyPr>
            <a:normAutofit/>
          </a:bodyPr>
          <a:lstStyle/>
          <a:p>
            <a:pPr marL="342900" indent="-342900">
              <a:buFont typeface="Arial" panose="020B0604020202020204" pitchFamily="34" charset="0"/>
              <a:buChar char="•"/>
            </a:pPr>
            <a:endParaRPr lang="fr-FR" dirty="0">
              <a:solidFill>
                <a:schemeClr val="tx1"/>
              </a:solidFill>
            </a:endParaRPr>
          </a:p>
          <a:p>
            <a:pPr marL="342900" indent="-342900">
              <a:buFont typeface="Arial" panose="020B0604020202020204" pitchFamily="34" charset="0"/>
              <a:buChar char="•"/>
            </a:pPr>
            <a:r>
              <a:rPr lang="fr-FR" sz="2000" b="1" dirty="0">
                <a:solidFill>
                  <a:schemeClr val="tx1"/>
                </a:solidFill>
              </a:rPr>
              <a:t>Valoriser le carbone séquestré par les haies avec Symbiose Normandie</a:t>
            </a:r>
          </a:p>
          <a:p>
            <a:r>
              <a:rPr lang="fr-FR" sz="2000" b="1" dirty="0">
                <a:solidFill>
                  <a:schemeClr val="tx1"/>
                </a:solidFill>
              </a:rPr>
              <a:t>    </a:t>
            </a:r>
            <a:r>
              <a:rPr lang="fr-FR" sz="2000" i="1" dirty="0">
                <a:solidFill>
                  <a:schemeClr val="tx1"/>
                </a:solidFill>
              </a:rPr>
              <a:t>Méthode haies – Label Bas Carbone</a:t>
            </a:r>
          </a:p>
          <a:p>
            <a:pPr marL="342900" indent="-342900">
              <a:buFont typeface="Arial" panose="020B0604020202020204" pitchFamily="34" charset="0"/>
              <a:buChar char="•"/>
            </a:pPr>
            <a:endParaRPr lang="fr-FR" dirty="0"/>
          </a:p>
        </p:txBody>
      </p:sp>
      <p:pic>
        <p:nvPicPr>
          <p:cNvPr id="2" name="Image 1" descr="Une image contenant texte, clipart&#10;&#10;Description générée automatiquement">
            <a:extLst>
              <a:ext uri="{FF2B5EF4-FFF2-40B4-BE49-F238E27FC236}">
                <a16:creationId xmlns:a16="http://schemas.microsoft.com/office/drawing/2014/main" id="{D59B83B6-2417-339C-3010-17DB91ACF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646" y="5884919"/>
            <a:ext cx="1324035" cy="621388"/>
          </a:xfrm>
          <a:prstGeom prst="rect">
            <a:avLst/>
          </a:prstGeom>
        </p:spPr>
      </p:pic>
      <p:pic>
        <p:nvPicPr>
          <p:cNvPr id="4" name="Image 3">
            <a:extLst>
              <a:ext uri="{FF2B5EF4-FFF2-40B4-BE49-F238E27FC236}">
                <a16:creationId xmlns:a16="http://schemas.microsoft.com/office/drawing/2014/main" id="{DCEC2BE7-52D2-3920-E03A-0926A8FA1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6210" y="5806123"/>
            <a:ext cx="1339694" cy="737014"/>
          </a:xfrm>
          <a:prstGeom prst="rect">
            <a:avLst/>
          </a:prstGeom>
        </p:spPr>
      </p:pic>
      <p:pic>
        <p:nvPicPr>
          <p:cNvPr id="5" name="Image 4">
            <a:extLst>
              <a:ext uri="{FF2B5EF4-FFF2-40B4-BE49-F238E27FC236}">
                <a16:creationId xmlns:a16="http://schemas.microsoft.com/office/drawing/2014/main" id="{C42DB189-5B91-9C40-8A85-30EEF94BD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190" y="5468820"/>
            <a:ext cx="1091894" cy="1091894"/>
          </a:xfrm>
          <a:prstGeom prst="rect">
            <a:avLst/>
          </a:prstGeom>
        </p:spPr>
      </p:pic>
    </p:spTree>
    <p:extLst>
      <p:ext uri="{BB962C8B-B14F-4D97-AF65-F5344CB8AC3E}">
        <p14:creationId xmlns:p14="http://schemas.microsoft.com/office/powerpoint/2010/main" val="1994859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01337" y="1190309"/>
            <a:ext cx="9411270" cy="37548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000000"/>
                </a:solidFill>
                <a:effectLst/>
                <a:uLnTx/>
                <a:uFillTx/>
                <a:latin typeface="Verdana"/>
                <a:ea typeface="+mn-ea"/>
                <a:cs typeface="+mn-cs"/>
              </a:rPr>
              <a:t>Rappel : </a:t>
            </a:r>
            <a:endParaRPr kumimoji="0" lang="en-US" sz="1600" b="0" i="0" u="none" strike="noStrike" kern="1200" cap="none" spc="0" normalizeH="0" baseline="0" noProof="0" dirty="0">
              <a:ln>
                <a:noFill/>
              </a:ln>
              <a:solidFill>
                <a:srgbClr val="000000"/>
              </a:solidFill>
              <a:effectLst/>
              <a:uLnTx/>
              <a:uFillTx/>
              <a:latin typeface="Verdana"/>
              <a:ea typeface="Verdana"/>
              <a:cs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0000"/>
                </a:solidFill>
                <a:effectLst/>
                <a:uLnTx/>
                <a:uFillTx/>
                <a:latin typeface="Verdana"/>
                <a:ea typeface="Verdana"/>
                <a:cs typeface="+mn-lt"/>
              </a:rPr>
              <a:t>Projet initié par les Chambres d’agriculture des Pays-de-la-Loire et de Bretagne (2017-2020)</a:t>
            </a:r>
            <a:endParaRPr kumimoji="0" lang="en-US" sz="1200" b="0" i="1" u="none" strike="noStrike" kern="1200" cap="none" spc="0" normalizeH="0" baseline="0" noProof="0" dirty="0">
              <a:ln>
                <a:noFill/>
              </a:ln>
              <a:solidFill>
                <a:srgbClr val="000000"/>
              </a:solidFill>
              <a:effectLst/>
              <a:uLnTx/>
              <a:uFillTx/>
              <a:latin typeface="Verdana"/>
              <a:ea typeface="Calibri" panose="020F0502020204030204"/>
              <a:cs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000000"/>
              </a:solidFill>
              <a:effectLst/>
              <a:uLnTx/>
              <a:uFillTx/>
              <a:latin typeface="Verdana"/>
              <a:ea typeface="Verdan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Verdana"/>
                <a:ea typeface="Verdana"/>
                <a:cs typeface="+mn-lt"/>
              </a:rPr>
              <a:t>Objectif :</a:t>
            </a:r>
          </a:p>
          <a:p>
            <a:pPr marL="285750" marR="0" lvl="0" indent="-285750" algn="just" defTabSz="914400" rtl="0" eaLnBrk="1" fontAlgn="auto" latinLnBrk="0" hangingPunct="1">
              <a:lnSpc>
                <a:spcPct val="100000"/>
              </a:lnSpc>
              <a:spcBef>
                <a:spcPts val="0"/>
              </a:spcBef>
              <a:spcAft>
                <a:spcPts val="0"/>
              </a:spcAft>
              <a:buClr>
                <a:srgbClr val="009139"/>
              </a:buClr>
              <a:buSzTx/>
              <a:buFont typeface="Arial"/>
              <a:buChar char="•"/>
              <a:tabLst/>
              <a:defRPr/>
            </a:pPr>
            <a:r>
              <a:rPr kumimoji="0" lang="fr-FR" sz="1400" b="0" i="0" u="none" strike="noStrike" kern="1200" cap="none" spc="0" normalizeH="0" baseline="0" noProof="0" dirty="0">
                <a:ln>
                  <a:noFill/>
                </a:ln>
                <a:solidFill>
                  <a:srgbClr val="000000"/>
                </a:solidFill>
                <a:effectLst/>
                <a:uLnTx/>
                <a:uFillTx/>
                <a:latin typeface="Verdana"/>
                <a:ea typeface="Verdana"/>
                <a:cs typeface="+mn-lt"/>
              </a:rPr>
              <a:t>Permettre </a:t>
            </a:r>
            <a:r>
              <a:rPr kumimoji="0" lang="fr-FR" sz="1400" b="1" i="0" u="none" strike="noStrike" kern="1200" cap="none" spc="0" normalizeH="0" baseline="0" noProof="0" dirty="0">
                <a:ln>
                  <a:noFill/>
                </a:ln>
                <a:solidFill>
                  <a:srgbClr val="000000"/>
                </a:solidFill>
                <a:effectLst/>
                <a:uLnTx/>
                <a:uFillTx/>
                <a:latin typeface="Verdana"/>
                <a:ea typeface="Verdana"/>
                <a:cs typeface="+mn-lt"/>
              </a:rPr>
              <a:t>une meilleure rémunération de la gestion des haies </a:t>
            </a:r>
            <a:r>
              <a:rPr kumimoji="0" lang="fr-FR" sz="1400" b="0" i="0" u="none" strike="noStrike" kern="1200" cap="none" spc="0" normalizeH="0" baseline="0" noProof="0" dirty="0">
                <a:ln>
                  <a:noFill/>
                </a:ln>
                <a:solidFill>
                  <a:srgbClr val="000000"/>
                </a:solidFill>
                <a:effectLst/>
                <a:uLnTx/>
                <a:uFillTx/>
                <a:latin typeface="Verdana"/>
                <a:ea typeface="Verdana"/>
                <a:cs typeface="+mn-lt"/>
              </a:rPr>
              <a:t>pour la rendre attractive et maintenir l’ensemble des services rendus, </a:t>
            </a:r>
            <a:r>
              <a:rPr kumimoji="0" lang="fr-FR" sz="1400" b="1" i="0" u="none" strike="noStrike" kern="1200" cap="none" spc="0" normalizeH="0" baseline="0" noProof="0" dirty="0">
                <a:ln>
                  <a:noFill/>
                </a:ln>
                <a:solidFill>
                  <a:srgbClr val="000000"/>
                </a:solidFill>
                <a:effectLst/>
                <a:uLnTx/>
                <a:uFillTx/>
                <a:latin typeface="Verdana"/>
                <a:ea typeface="Verdana"/>
                <a:cs typeface="+mn-lt"/>
              </a:rPr>
              <a:t>via la valorisation du carbone stocké et des </a:t>
            </a:r>
            <a:r>
              <a:rPr kumimoji="0" lang="fr-FR" sz="1400" b="1" i="0" u="none" strike="noStrike" kern="1200" cap="none" spc="0" normalizeH="0" baseline="0" noProof="0" dirty="0" err="1">
                <a:ln>
                  <a:noFill/>
                </a:ln>
                <a:solidFill>
                  <a:srgbClr val="000000"/>
                </a:solidFill>
                <a:effectLst/>
                <a:uLnTx/>
                <a:uFillTx/>
                <a:latin typeface="Verdana"/>
                <a:ea typeface="Verdana"/>
                <a:cs typeface="+mn-lt"/>
              </a:rPr>
              <a:t>co</a:t>
            </a:r>
            <a:r>
              <a:rPr kumimoji="0" lang="fr-FR" sz="1400" b="1" i="0" u="none" strike="noStrike" kern="1200" cap="none" spc="0" normalizeH="0" baseline="0" noProof="0" dirty="0">
                <a:ln>
                  <a:noFill/>
                </a:ln>
                <a:solidFill>
                  <a:srgbClr val="000000"/>
                </a:solidFill>
                <a:effectLst/>
                <a:uLnTx/>
                <a:uFillTx/>
                <a:latin typeface="Verdana"/>
                <a:ea typeface="Verdana"/>
                <a:cs typeface="+mn-lt"/>
              </a:rPr>
              <a:t>-bénéfices environnementaux</a:t>
            </a:r>
            <a:r>
              <a:rPr kumimoji="0" lang="fr-FR" sz="1400" b="0" i="0" u="none" strike="noStrike" kern="1200" cap="none" spc="0" normalizeH="0" baseline="0" noProof="0" dirty="0">
                <a:ln>
                  <a:noFill/>
                </a:ln>
                <a:solidFill>
                  <a:srgbClr val="000000"/>
                </a:solidFill>
                <a:effectLst/>
                <a:uLnTx/>
                <a:uFillTx/>
                <a:latin typeface="Verdana"/>
                <a:ea typeface="Verdana"/>
                <a:cs typeface="+mn-lt"/>
              </a:rPr>
              <a:t>. </a:t>
            </a:r>
            <a:endParaRPr kumimoji="0" lang="fr-FR" sz="1400" b="0" i="0" u="none" strike="noStrike" kern="1200" cap="none" spc="0" normalizeH="0" baseline="0" noProof="0" dirty="0">
              <a:ln>
                <a:noFill/>
              </a:ln>
              <a:solidFill>
                <a:srgbClr val="000000"/>
              </a:solidFill>
              <a:effectLst/>
              <a:uLnTx/>
              <a:uFillTx/>
              <a:latin typeface="Verdana"/>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0000"/>
              </a:solidFill>
              <a:effectLst/>
              <a:uLnTx/>
              <a:uFillTx/>
              <a:latin typeface="Verdana"/>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000000"/>
                </a:solidFill>
                <a:effectLst/>
                <a:uLnTx/>
                <a:uFillTx/>
                <a:latin typeface="Verdana"/>
                <a:ea typeface="Verdana"/>
                <a:cs typeface="Calibri"/>
              </a:rPr>
              <a:t>Méthode : </a:t>
            </a:r>
          </a:p>
          <a:p>
            <a:pPr marL="285750" marR="0" lvl="0" indent="-285750" algn="just" defTabSz="914400" rtl="0" eaLnBrk="1" fontAlgn="auto" latinLnBrk="0" hangingPunct="1">
              <a:lnSpc>
                <a:spcPct val="100000"/>
              </a:lnSpc>
              <a:spcBef>
                <a:spcPts val="0"/>
              </a:spcBef>
              <a:spcAft>
                <a:spcPts val="0"/>
              </a:spcAft>
              <a:buClr>
                <a:srgbClr val="009139"/>
              </a:buClr>
              <a:buSzTx/>
              <a:buFont typeface="Arial"/>
              <a:buChar char="•"/>
              <a:tabLst/>
              <a:defRPr/>
            </a:pPr>
            <a:r>
              <a:rPr kumimoji="0" lang="fr-FR" sz="1400" b="1" i="0" u="none" strike="noStrike" kern="1200" cap="none" spc="0" normalizeH="0" baseline="0" noProof="0" dirty="0">
                <a:ln>
                  <a:noFill/>
                </a:ln>
                <a:solidFill>
                  <a:srgbClr val="000000"/>
                </a:solidFill>
                <a:effectLst/>
                <a:uLnTx/>
                <a:uFillTx/>
                <a:latin typeface="Verdana"/>
                <a:ea typeface="Calibri"/>
                <a:cs typeface="Calibri"/>
              </a:rPr>
              <a:t>Agréée au label bas carbone par le MTES</a:t>
            </a:r>
            <a:r>
              <a:rPr kumimoji="0" lang="fr-FR" sz="1400" b="0" i="0" u="none" strike="noStrike" kern="1200" cap="none" spc="0" normalizeH="0" baseline="0" noProof="0" dirty="0">
                <a:ln>
                  <a:noFill/>
                </a:ln>
                <a:solidFill>
                  <a:srgbClr val="000000"/>
                </a:solidFill>
                <a:effectLst/>
                <a:uLnTx/>
                <a:uFillTx/>
                <a:latin typeface="Verdana"/>
                <a:ea typeface="Calibri"/>
                <a:cs typeface="Calibri"/>
              </a:rPr>
              <a:t> en Novembre 2020 : </a:t>
            </a:r>
            <a:r>
              <a:rPr kumimoji="0" lang="fr-FR" sz="1400" b="1" i="0" u="none" strike="noStrike" kern="1200" cap="none" spc="0" normalizeH="0" baseline="0" noProof="0" dirty="0">
                <a:ln>
                  <a:noFill/>
                </a:ln>
                <a:solidFill>
                  <a:srgbClr val="000000"/>
                </a:solidFill>
                <a:effectLst/>
                <a:uLnTx/>
                <a:uFillTx/>
                <a:latin typeface="Verdana"/>
                <a:ea typeface="Calibri"/>
                <a:cs typeface="Calibri"/>
              </a:rPr>
              <a:t>Méthode Haies.</a:t>
            </a:r>
            <a:endParaRPr kumimoji="0" lang="fr-FR" sz="1400" b="1" i="1" u="none" strike="noStrike" kern="1200" cap="none" spc="0" normalizeH="0" baseline="0" noProof="0" dirty="0">
              <a:ln>
                <a:noFill/>
              </a:ln>
              <a:solidFill>
                <a:srgbClr val="000000"/>
              </a:solidFill>
              <a:effectLst/>
              <a:uLnTx/>
              <a:uFillTx/>
              <a:latin typeface="Verdana"/>
              <a:ea typeface="Calibri"/>
              <a:cs typeface="Calibri"/>
            </a:endParaRPr>
          </a:p>
          <a:p>
            <a:pPr marL="285750" marR="0" lvl="0" indent="-285750" algn="just" defTabSz="914400" rtl="0" eaLnBrk="1" fontAlgn="auto" latinLnBrk="0" hangingPunct="1">
              <a:lnSpc>
                <a:spcPct val="100000"/>
              </a:lnSpc>
              <a:spcBef>
                <a:spcPts val="0"/>
              </a:spcBef>
              <a:spcAft>
                <a:spcPts val="0"/>
              </a:spcAft>
              <a:buClr>
                <a:srgbClr val="009139"/>
              </a:buClr>
              <a:buSzTx/>
              <a:buFont typeface="Arial"/>
              <a:buChar char="•"/>
              <a:tabLst/>
              <a:defRPr/>
            </a:pPr>
            <a:r>
              <a:rPr kumimoji="0" lang="fr-FR" sz="1400" b="0" i="0" u="none" strike="noStrike" kern="1200" cap="none" spc="0" normalizeH="0" baseline="0" noProof="0" dirty="0">
                <a:ln>
                  <a:noFill/>
                </a:ln>
                <a:solidFill>
                  <a:srgbClr val="000000"/>
                </a:solidFill>
                <a:effectLst/>
                <a:uLnTx/>
                <a:uFillTx/>
                <a:latin typeface="Verdana"/>
                <a:ea typeface="Calibri"/>
                <a:cs typeface="Calibri"/>
              </a:rPr>
              <a:t>Méthode révisée le 8 juillet 2021 : validation de l’articulation possible avec les aides à la plantation du Plan de Relance : Les crédits carbone sont complémentaires.</a:t>
            </a:r>
          </a:p>
          <a:p>
            <a:pPr marL="285750" marR="0" lvl="0" indent="-285750" algn="just" defTabSz="914400" rtl="0" eaLnBrk="1" fontAlgn="auto" latinLnBrk="0" hangingPunct="1">
              <a:lnSpc>
                <a:spcPct val="100000"/>
              </a:lnSpc>
              <a:spcBef>
                <a:spcPts val="0"/>
              </a:spcBef>
              <a:spcAft>
                <a:spcPts val="0"/>
              </a:spcAft>
              <a:buClr>
                <a:srgbClr val="009139"/>
              </a:buClr>
              <a:buSzTx/>
              <a:buFont typeface="Arial"/>
              <a:buChar char="•"/>
              <a:tabLst/>
              <a:defRPr/>
            </a:pPr>
            <a:r>
              <a:rPr kumimoji="0" lang="fr-FR" sz="1400" b="1" i="0" u="none" strike="noStrike" kern="1200" cap="none" spc="0" normalizeH="0" baseline="0" noProof="0" dirty="0">
                <a:ln>
                  <a:noFill/>
                </a:ln>
                <a:solidFill>
                  <a:srgbClr val="000000"/>
                </a:solidFill>
                <a:effectLst/>
                <a:uLnTx/>
                <a:uFillTx/>
                <a:latin typeface="Verdana"/>
                <a:ea typeface="Calibri"/>
                <a:cs typeface="Calibri"/>
              </a:rPr>
              <a:t>Une méthode publique.</a:t>
            </a:r>
          </a:p>
          <a:p>
            <a:pPr marL="285750" marR="0" lvl="0" indent="-285750" algn="just" defTabSz="914400" rtl="0" eaLnBrk="1" fontAlgn="auto" latinLnBrk="0" hangingPunct="1">
              <a:lnSpc>
                <a:spcPct val="100000"/>
              </a:lnSpc>
              <a:spcBef>
                <a:spcPts val="0"/>
              </a:spcBef>
              <a:spcAft>
                <a:spcPts val="0"/>
              </a:spcAft>
              <a:buClrTx/>
              <a:buSzTx/>
              <a:buFont typeface="Arial"/>
              <a:buChar char="•"/>
              <a:tabLst/>
              <a:defRPr/>
            </a:pPr>
            <a:endParaRPr kumimoji="0" lang="fr-FR" sz="1400" b="1" i="0" u="none" strike="noStrike" kern="1200" cap="none" spc="0" normalizeH="0" baseline="0" noProof="0" dirty="0">
              <a:ln>
                <a:noFill/>
              </a:ln>
              <a:solidFill>
                <a:srgbClr val="000000"/>
              </a:solidFill>
              <a:effectLst/>
              <a:uLnTx/>
              <a:uFillTx/>
              <a:latin typeface="Verdana"/>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000000"/>
                </a:solidFill>
                <a:effectLst/>
                <a:uLnTx/>
                <a:uFillTx/>
                <a:latin typeface="Verdana"/>
                <a:ea typeface="Calibri"/>
                <a:cs typeface="Calibri"/>
              </a:rPr>
              <a:t>Outils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Calibri"/>
                <a:cs typeface="Calibri"/>
              </a:rPr>
              <a:t>Diagnostics réalisés à partir de l'outil « </a:t>
            </a:r>
            <a:r>
              <a:rPr kumimoji="0" lang="fr-FR" sz="1400" b="1" i="0" u="none" strike="noStrike" kern="1200" cap="none" spc="0" normalizeH="0" baseline="0" noProof="0" dirty="0">
                <a:ln>
                  <a:noFill/>
                </a:ln>
                <a:solidFill>
                  <a:srgbClr val="000000"/>
                </a:solidFill>
                <a:effectLst/>
                <a:uLnTx/>
                <a:uFillTx/>
                <a:latin typeface="Verdana"/>
                <a:ea typeface="Calibri"/>
                <a:cs typeface="Calibri"/>
              </a:rPr>
              <a:t>Plan de Gestion Durable des Systèmes Agro-forestiers </a:t>
            </a:r>
            <a:r>
              <a:rPr kumimoji="0" lang="fr-FR" sz="1400" b="0" i="0" u="none" strike="noStrike" kern="1200" cap="none" spc="0" normalizeH="0" baseline="0" noProof="0" dirty="0">
                <a:ln>
                  <a:noFill/>
                </a:ln>
                <a:solidFill>
                  <a:srgbClr val="000000"/>
                </a:solidFill>
                <a:effectLst/>
                <a:uLnTx/>
                <a:uFillTx/>
                <a:latin typeface="Verdana"/>
                <a:ea typeface="Calibri"/>
                <a:cs typeface="Calibri"/>
              </a:rPr>
              <a:t>»  développé par le réseau des Chambres d’agriculture.</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2028" y="3390911"/>
            <a:ext cx="1339694" cy="737014"/>
          </a:xfrm>
          <a:prstGeom prst="rect">
            <a:avLst/>
          </a:prstGeom>
        </p:spPr>
      </p:pic>
      <p:pic>
        <p:nvPicPr>
          <p:cNvPr id="7" name="Picture 14">
            <a:extLst>
              <a:ext uri="{FF2B5EF4-FFF2-40B4-BE49-F238E27FC236}">
                <a16:creationId xmlns:a16="http://schemas.microsoft.com/office/drawing/2014/main" id="{B178B296-D2BE-4CB2-BAE5-B4B73392E26D}"/>
              </a:ext>
            </a:extLst>
          </p:cNvPr>
          <p:cNvPicPr>
            <a:picLocks noChangeAspect="1"/>
          </p:cNvPicPr>
          <p:nvPr/>
        </p:nvPicPr>
        <p:blipFill>
          <a:blip r:embed="rId4"/>
          <a:stretch>
            <a:fillRect/>
          </a:stretch>
        </p:blipFill>
        <p:spPr>
          <a:xfrm>
            <a:off x="9126769" y="5176307"/>
            <a:ext cx="1971675" cy="1307626"/>
          </a:xfrm>
          <a:prstGeom prst="rect">
            <a:avLst/>
          </a:prstGeom>
        </p:spPr>
      </p:pic>
      <p:pic>
        <p:nvPicPr>
          <p:cNvPr id="8" name="Picture 15">
            <a:extLst>
              <a:ext uri="{FF2B5EF4-FFF2-40B4-BE49-F238E27FC236}">
                <a16:creationId xmlns:a16="http://schemas.microsoft.com/office/drawing/2014/main" id="{BE6B9EA6-523F-472E-8947-2B527BB8715B}"/>
              </a:ext>
            </a:extLst>
          </p:cNvPr>
          <p:cNvPicPr>
            <a:picLocks noChangeAspect="1"/>
          </p:cNvPicPr>
          <p:nvPr/>
        </p:nvPicPr>
        <p:blipFill>
          <a:blip r:embed="rId5"/>
          <a:stretch>
            <a:fillRect/>
          </a:stretch>
        </p:blipFill>
        <p:spPr>
          <a:xfrm>
            <a:off x="7009553" y="5125950"/>
            <a:ext cx="1874873" cy="1326833"/>
          </a:xfrm>
          <a:prstGeom prst="rect">
            <a:avLst/>
          </a:prstGeom>
        </p:spPr>
      </p:pic>
      <p:pic>
        <p:nvPicPr>
          <p:cNvPr id="9" name="Picture 16">
            <a:extLst>
              <a:ext uri="{FF2B5EF4-FFF2-40B4-BE49-F238E27FC236}">
                <a16:creationId xmlns:a16="http://schemas.microsoft.com/office/drawing/2014/main" id="{161D957F-F3DF-4F69-B604-1D415727F87E}"/>
              </a:ext>
            </a:extLst>
          </p:cNvPr>
          <p:cNvPicPr>
            <a:picLocks noChangeAspect="1"/>
          </p:cNvPicPr>
          <p:nvPr/>
        </p:nvPicPr>
        <p:blipFill>
          <a:blip r:embed="rId6"/>
          <a:stretch>
            <a:fillRect/>
          </a:stretch>
        </p:blipFill>
        <p:spPr>
          <a:xfrm>
            <a:off x="5398267" y="5101121"/>
            <a:ext cx="1473672" cy="1307625"/>
          </a:xfrm>
          <a:prstGeom prst="rect">
            <a:avLst/>
          </a:prstGeom>
        </p:spPr>
      </p:pic>
      <p:pic>
        <p:nvPicPr>
          <p:cNvPr id="12" name="Image 11" descr="Une image contenant texte, clipart&#10;&#10;Description générée automatiquement">
            <a:extLst>
              <a:ext uri="{FF2B5EF4-FFF2-40B4-BE49-F238E27FC236}">
                <a16:creationId xmlns:a16="http://schemas.microsoft.com/office/drawing/2014/main" id="{07CF2004-8743-4959-8218-A93A398B7A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7687" y="2057924"/>
            <a:ext cx="1324035" cy="621388"/>
          </a:xfrm>
          <a:prstGeom prst="rect">
            <a:avLst/>
          </a:prstGeom>
        </p:spPr>
      </p:pic>
      <p:sp>
        <p:nvSpPr>
          <p:cNvPr id="5" name="Titre 1">
            <a:extLst>
              <a:ext uri="{FF2B5EF4-FFF2-40B4-BE49-F238E27FC236}">
                <a16:creationId xmlns:a16="http://schemas.microsoft.com/office/drawing/2014/main" id="{DA848F1D-F5D7-18CA-C529-DD9BC4BA80B4}"/>
              </a:ext>
            </a:extLst>
          </p:cNvPr>
          <p:cNvSpPr txBox="1">
            <a:spLocks/>
          </p:cNvSpPr>
          <p:nvPr/>
        </p:nvSpPr>
        <p:spPr>
          <a:xfrm>
            <a:off x="204222" y="145542"/>
            <a:ext cx="10980000" cy="864000"/>
          </a:xfrm>
          <a:prstGeom prst="rect">
            <a:avLst/>
          </a:prstGeom>
        </p:spPr>
        <p:txBody>
          <a:bodyPr vert="horz" lIns="91440" tIns="45720" rIns="91440" bIns="45720" rtlCol="0" anchor="ctr">
            <a:normAutofit/>
          </a:bodyPr>
          <a:lstStyle>
            <a:lvl1pPr marL="571500" indent="-571500" algn="l" defTabSz="914400" rtl="0" eaLnBrk="1" latinLnBrk="0" hangingPunct="1">
              <a:lnSpc>
                <a:spcPct val="90000"/>
              </a:lnSpc>
              <a:spcBef>
                <a:spcPct val="0"/>
              </a:spcBef>
              <a:buFontTx/>
              <a:buBlip>
                <a:blip r:embed="rId8"/>
              </a:buBlip>
              <a:defRPr sz="3200" b="1"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Tx/>
              <a:buBlip>
                <a:blip r:embed="rId8"/>
              </a:buBlip>
              <a:tabLst/>
              <a:defRPr/>
            </a:pPr>
            <a:r>
              <a:rPr kumimoji="0" lang="fr-FR" sz="2400" b="1" i="0" u="none" strike="noStrike" kern="1200" cap="none" spc="0" normalizeH="0" baseline="0" noProof="0" dirty="0">
                <a:ln>
                  <a:noFill/>
                </a:ln>
                <a:solidFill>
                  <a:srgbClr val="000000"/>
                </a:solidFill>
                <a:effectLst/>
                <a:uLnTx/>
                <a:uFillTx/>
                <a:latin typeface="Verdana"/>
                <a:ea typeface="+mj-ea"/>
                <a:cs typeface="+mj-cs"/>
              </a:rPr>
              <a:t>Méthode Haies (</a:t>
            </a:r>
            <a:r>
              <a:rPr kumimoji="0" lang="fr-FR" sz="2400" b="1" i="0" u="none" strike="noStrike" kern="1200" cap="none" spc="0" normalizeH="0" baseline="0" noProof="0" dirty="0" err="1">
                <a:ln>
                  <a:noFill/>
                </a:ln>
                <a:solidFill>
                  <a:srgbClr val="000000"/>
                </a:solidFill>
                <a:effectLst/>
                <a:uLnTx/>
                <a:uFillTx/>
                <a:latin typeface="Verdana"/>
                <a:ea typeface="+mj-ea"/>
                <a:cs typeface="+mj-cs"/>
              </a:rPr>
              <a:t>Carbocage</a:t>
            </a:r>
            <a:r>
              <a:rPr kumimoji="0" lang="fr-FR" sz="2400" b="1" i="0" u="none" strike="noStrike" kern="1200" cap="none" spc="0" normalizeH="0" baseline="0" noProof="0" dirty="0">
                <a:ln>
                  <a:noFill/>
                </a:ln>
                <a:solidFill>
                  <a:srgbClr val="000000"/>
                </a:solidFill>
                <a:effectLst/>
                <a:uLnTx/>
                <a:uFillTx/>
                <a:latin typeface="Verdana"/>
                <a:ea typeface="+mj-ea"/>
                <a:cs typeface="+mj-cs"/>
              </a:rPr>
              <a:t>)</a:t>
            </a:r>
          </a:p>
        </p:txBody>
      </p:sp>
    </p:spTree>
    <p:extLst>
      <p:ext uri="{BB962C8B-B14F-4D97-AF65-F5344CB8AC3E}">
        <p14:creationId xmlns:p14="http://schemas.microsoft.com/office/powerpoint/2010/main" val="3877168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192902"/>
            <a:ext cx="10668000" cy="1016000"/>
          </a:xfrm>
        </p:spPr>
        <p:txBody>
          <a:bodyPr/>
          <a:lstStyle/>
          <a:p>
            <a:r>
              <a:rPr lang="fr-FR" sz="2000" dirty="0"/>
              <a:t>Le Plan de Gestion Durable des Système Agroforestiers (PGDSAF)</a:t>
            </a:r>
            <a:br>
              <a:rPr lang="fr-FR" sz="1600" dirty="0"/>
            </a:br>
            <a:endParaRPr lang="fr-FR" sz="1600" dirty="0"/>
          </a:p>
        </p:txBody>
      </p:sp>
      <p:sp>
        <p:nvSpPr>
          <p:cNvPr id="2" name="ZoneTexte 1"/>
          <p:cNvSpPr txBox="1"/>
          <p:nvPr/>
        </p:nvSpPr>
        <p:spPr>
          <a:xfrm>
            <a:off x="1794933" y="1405466"/>
            <a:ext cx="8669867" cy="923330"/>
          </a:xfrm>
          <a:prstGeom prst="rect">
            <a:avLst/>
          </a:prstGeom>
          <a:noFill/>
        </p:spPr>
        <p:txBody>
          <a:bodyPr wrap="square" rtlCol="0">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Verdana"/>
              <a:ea typeface="+mn-ea"/>
              <a:cs typeface="+mn-cs"/>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Verdana"/>
              <a:ea typeface="+mn-ea"/>
              <a:cs typeface="+mn-cs"/>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Espace réservé du contenu 4"/>
          <p:cNvSpPr>
            <a:spLocks noGrp="1"/>
          </p:cNvSpPr>
          <p:nvPr>
            <p:ph idx="1"/>
          </p:nvPr>
        </p:nvSpPr>
        <p:spPr>
          <a:xfrm>
            <a:off x="523876" y="1095376"/>
            <a:ext cx="9881658" cy="4733925"/>
          </a:xfrm>
        </p:spPr>
        <p:txBody>
          <a:bodyPr/>
          <a:lstStyle/>
          <a:p>
            <a:pPr marL="271463" indent="-271463" algn="just"/>
            <a:r>
              <a:rPr lang="fr-FR" sz="1600" dirty="0"/>
              <a:t>Le plan de gestion (PGDSAF) est au centre de la démarche méthode Haies :</a:t>
            </a:r>
            <a:endParaRPr lang="fr-FR" sz="1600" b="1" dirty="0">
              <a:solidFill>
                <a:srgbClr val="009139"/>
              </a:solidFill>
            </a:endParaRPr>
          </a:p>
          <a:p>
            <a:pPr marL="0" indent="0" algn="just">
              <a:buNone/>
            </a:pPr>
            <a:r>
              <a:rPr lang="fr-FR" sz="500" b="0" dirty="0">
                <a:solidFill>
                  <a:schemeClr val="tx1"/>
                </a:solidFill>
              </a:rPr>
              <a:t>      </a:t>
            </a:r>
          </a:p>
          <a:p>
            <a:pPr marL="0" indent="361950">
              <a:buNone/>
            </a:pPr>
            <a:r>
              <a:rPr lang="fr-FR" sz="1400" b="0" dirty="0">
                <a:solidFill>
                  <a:schemeClr val="tx1"/>
                </a:solidFill>
              </a:rPr>
              <a:t>Commun au réseau des Chambres d'agriculture et respecte le cadre type national,</a:t>
            </a:r>
          </a:p>
          <a:p>
            <a:pPr marL="0" indent="361950">
              <a:buNone/>
            </a:pPr>
            <a:r>
              <a:rPr lang="fr-FR" sz="1400" b="0" dirty="0">
                <a:solidFill>
                  <a:schemeClr val="tx1"/>
                </a:solidFill>
              </a:rPr>
              <a:t>Reconnu aux démarches labels : label haie (AFAC), méthode haies (</a:t>
            </a:r>
            <a:r>
              <a:rPr lang="fr-FR" sz="1400" b="0" dirty="0" err="1">
                <a:solidFill>
                  <a:schemeClr val="tx1"/>
                </a:solidFill>
              </a:rPr>
              <a:t>carbocage</a:t>
            </a:r>
            <a:r>
              <a:rPr lang="fr-FR" sz="1400" b="0" dirty="0">
                <a:solidFill>
                  <a:schemeClr val="tx1"/>
                </a:solidFill>
              </a:rPr>
              <a:t> - label bas carbone), …</a:t>
            </a:r>
          </a:p>
          <a:p>
            <a:pPr marL="0" indent="361950">
              <a:buNone/>
            </a:pPr>
            <a:r>
              <a:rPr lang="fr-FR" sz="1400" dirty="0">
                <a:solidFill>
                  <a:schemeClr val="tx1"/>
                </a:solidFill>
              </a:rPr>
              <a:t>Etabli pour une période de 15 ans</a:t>
            </a:r>
          </a:p>
          <a:p>
            <a:pPr marL="0" indent="0">
              <a:buNone/>
            </a:pPr>
            <a:endParaRPr lang="fr-FR" sz="1400" b="0" dirty="0">
              <a:solidFill>
                <a:schemeClr val="tx1"/>
              </a:solidFill>
            </a:endParaRPr>
          </a:p>
          <a:p>
            <a:pPr marL="285750" indent="-285750" algn="just">
              <a:buFont typeface="Arial" panose="020B0604020202020204" pitchFamily="34" charset="0"/>
              <a:buChar char="•"/>
            </a:pPr>
            <a:r>
              <a:rPr lang="fr-FR" sz="1400" dirty="0">
                <a:solidFill>
                  <a:schemeClr val="tx1"/>
                </a:solidFill>
              </a:rPr>
              <a:t>Etat des lieux : </a:t>
            </a:r>
            <a:r>
              <a:rPr lang="fr-FR" sz="1400" b="0" dirty="0">
                <a:solidFill>
                  <a:schemeClr val="tx1"/>
                </a:solidFill>
              </a:rPr>
              <a:t>description des haies </a:t>
            </a:r>
            <a:r>
              <a:rPr lang="fr-FR" sz="1400" b="0" i="1" dirty="0">
                <a:solidFill>
                  <a:schemeClr val="tx1"/>
                </a:solidFill>
              </a:rPr>
              <a:t>(cartographie, typologie, composition, état…)</a:t>
            </a:r>
          </a:p>
          <a:p>
            <a:pPr marL="285750" indent="-285750" algn="just">
              <a:buFont typeface="Arial" panose="020B0604020202020204" pitchFamily="34" charset="0"/>
              <a:buChar char="•"/>
            </a:pPr>
            <a:endParaRPr lang="fr-FR" sz="1400" b="0" i="1" dirty="0">
              <a:solidFill>
                <a:schemeClr val="tx1"/>
              </a:solidFill>
            </a:endParaRPr>
          </a:p>
          <a:p>
            <a:pPr marL="285750" indent="-285750" algn="just">
              <a:buFont typeface="Arial" panose="020B0604020202020204" pitchFamily="34" charset="0"/>
              <a:buChar char="•"/>
            </a:pPr>
            <a:r>
              <a:rPr lang="fr-FR" sz="1400" dirty="0">
                <a:solidFill>
                  <a:schemeClr val="tx1"/>
                </a:solidFill>
              </a:rPr>
              <a:t>Programme de gestion, d'amélioration et de création de haies </a:t>
            </a:r>
            <a:r>
              <a:rPr lang="fr-FR" sz="1400" b="0" i="1" dirty="0">
                <a:solidFill>
                  <a:schemeClr val="tx1"/>
                </a:solidFill>
              </a:rPr>
              <a:t>(planification des travaux d'entretien, d'amélioration et de valorisation, estimation du gisement bois énergie, calcul du carbone additionnel, évaluation de la biodiversité…)</a:t>
            </a:r>
          </a:p>
          <a:p>
            <a:pPr marL="285750" indent="-285750" algn="just">
              <a:buFont typeface="Arial" panose="020B0604020202020204" pitchFamily="34" charset="0"/>
              <a:buChar char="•"/>
            </a:pPr>
            <a:endParaRPr lang="fr-FR" sz="1400" b="0" i="1" dirty="0">
              <a:solidFill>
                <a:schemeClr val="tx1"/>
              </a:solidFill>
            </a:endParaRPr>
          </a:p>
          <a:p>
            <a:pPr marL="285750" indent="-285750" algn="just">
              <a:buFont typeface="Arial" panose="020B0604020202020204" pitchFamily="34" charset="0"/>
              <a:buChar char="•"/>
            </a:pPr>
            <a:r>
              <a:rPr lang="fr-FR" sz="1400" dirty="0">
                <a:solidFill>
                  <a:schemeClr val="tx1"/>
                </a:solidFill>
              </a:rPr>
              <a:t>Guide de gestion durable des haies</a:t>
            </a:r>
          </a:p>
          <a:p>
            <a:pPr marL="0" indent="0" algn="just">
              <a:buNone/>
            </a:pPr>
            <a:r>
              <a:rPr lang="fr-FR" sz="1400" b="0" dirty="0">
                <a:solidFill>
                  <a:schemeClr val="tx1"/>
                </a:solidFill>
              </a:rPr>
              <a:t>    (</a:t>
            </a:r>
            <a:r>
              <a:rPr lang="fr-FR" sz="1400" b="0" i="1" dirty="0">
                <a:solidFill>
                  <a:schemeClr val="tx1"/>
                </a:solidFill>
              </a:rPr>
              <a:t>pratiques et itinéraires de gestion</a:t>
            </a:r>
            <a:r>
              <a:rPr lang="fr-FR" sz="1400" b="0" dirty="0">
                <a:solidFill>
                  <a:schemeClr val="tx1"/>
                </a:solidFill>
              </a:rPr>
              <a:t>)</a:t>
            </a:r>
          </a:p>
          <a:p>
            <a:pPr lvl="1"/>
            <a:endParaRPr lang="fr-FR"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257" y="5488580"/>
            <a:ext cx="1023552" cy="968110"/>
          </a:xfrm>
          <a:prstGeom prst="rect">
            <a:avLst/>
          </a:prstGeom>
        </p:spPr>
      </p:pic>
      <p:pic>
        <p:nvPicPr>
          <p:cNvPr id="3" name="Image 2" descr="Une image contenant carte&#10;&#10;Description générée automatiquement avec une confiance moyenne">
            <a:extLst>
              <a:ext uri="{FF2B5EF4-FFF2-40B4-BE49-F238E27FC236}">
                <a16:creationId xmlns:a16="http://schemas.microsoft.com/office/drawing/2014/main" id="{E71E7051-B1C2-D4B1-51DA-71B68F152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238" y="3649776"/>
            <a:ext cx="3098543" cy="2772293"/>
          </a:xfrm>
          <a:prstGeom prst="rect">
            <a:avLst/>
          </a:prstGeom>
        </p:spPr>
      </p:pic>
      <p:pic>
        <p:nvPicPr>
          <p:cNvPr id="12" name="Image 11" descr="Une image contenant texte, capture d’écran, plante, arbre&#10;&#10;Description générée automatiquement">
            <a:extLst>
              <a:ext uri="{FF2B5EF4-FFF2-40B4-BE49-F238E27FC236}">
                <a16:creationId xmlns:a16="http://schemas.microsoft.com/office/drawing/2014/main" id="{FE9FC1D2-0D2A-2151-A31E-6E841FEC73F5}"/>
              </a:ext>
            </a:extLst>
          </p:cNvPr>
          <p:cNvPicPr>
            <a:picLocks noChangeAspect="1"/>
          </p:cNvPicPr>
          <p:nvPr/>
        </p:nvPicPr>
        <p:blipFill rotWithShape="1">
          <a:blip r:embed="rId5">
            <a:extLst>
              <a:ext uri="{28A0092B-C50C-407E-A947-70E740481C1C}">
                <a14:useLocalDpi xmlns:a14="http://schemas.microsoft.com/office/drawing/2010/main" val="0"/>
              </a:ext>
            </a:extLst>
          </a:blip>
          <a:srcRect l="7030"/>
          <a:stretch/>
        </p:blipFill>
        <p:spPr>
          <a:xfrm>
            <a:off x="4386058" y="3737499"/>
            <a:ext cx="1776318" cy="2684570"/>
          </a:xfrm>
          <a:prstGeom prst="rect">
            <a:avLst/>
          </a:prstGeom>
        </p:spPr>
      </p:pic>
      <p:pic>
        <p:nvPicPr>
          <p:cNvPr id="14" name="Image 13" descr="Une image contenant plein air, habits, personne, plante&#10;&#10;Description générée automatiquement">
            <a:extLst>
              <a:ext uri="{FF2B5EF4-FFF2-40B4-BE49-F238E27FC236}">
                <a16:creationId xmlns:a16="http://schemas.microsoft.com/office/drawing/2014/main" id="{C65332DA-E82B-57E4-AB02-B3BEFFC3E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8077" y="3649775"/>
            <a:ext cx="2099071" cy="2801913"/>
          </a:xfrm>
          <a:prstGeom prst="rect">
            <a:avLst/>
          </a:prstGeom>
        </p:spPr>
      </p:pic>
      <p:pic>
        <p:nvPicPr>
          <p:cNvPr id="6" name="Image 5">
            <a:extLst>
              <a:ext uri="{FF2B5EF4-FFF2-40B4-BE49-F238E27FC236}">
                <a16:creationId xmlns:a16="http://schemas.microsoft.com/office/drawing/2014/main" id="{11C3ED5A-1EAE-6DA9-4D55-F1287A3706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5878" y="1272910"/>
            <a:ext cx="1339694" cy="737014"/>
          </a:xfrm>
          <a:prstGeom prst="rect">
            <a:avLst/>
          </a:prstGeom>
        </p:spPr>
      </p:pic>
    </p:spTree>
    <p:extLst>
      <p:ext uri="{BB962C8B-B14F-4D97-AF65-F5344CB8AC3E}">
        <p14:creationId xmlns:p14="http://schemas.microsoft.com/office/powerpoint/2010/main" val="3510805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4933" y="1405466"/>
            <a:ext cx="8669867" cy="923330"/>
          </a:xfrm>
          <a:prstGeom prst="rect">
            <a:avLst/>
          </a:prstGeom>
          <a:noFill/>
        </p:spPr>
        <p:txBody>
          <a:bodyPr wrap="square" rtlCol="0">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Verdana"/>
              <a:ea typeface="+mn-ea"/>
              <a:cs typeface="+mn-cs"/>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Verdana"/>
              <a:ea typeface="+mn-ea"/>
              <a:cs typeface="+mn-cs"/>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917"/>
          <a:stretch/>
        </p:blipFill>
        <p:spPr bwMode="auto">
          <a:xfrm>
            <a:off x="502581" y="1192511"/>
            <a:ext cx="6885771" cy="514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re 1"/>
          <p:cNvSpPr txBox="1">
            <a:spLocks/>
          </p:cNvSpPr>
          <p:nvPr/>
        </p:nvSpPr>
        <p:spPr bwMode="auto">
          <a:xfrm>
            <a:off x="1524000" y="79512"/>
            <a:ext cx="8001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288925" eaLnBrk="0" fontAlgn="base" hangingPunct="0">
              <a:lnSpc>
                <a:spcPct val="90000"/>
              </a:lnSpc>
              <a:spcBef>
                <a:spcPct val="0"/>
              </a:spcBef>
              <a:spcAft>
                <a:spcPct val="0"/>
              </a:spcAft>
              <a:defRPr sz="2800" b="1">
                <a:solidFill>
                  <a:srgbClr val="DC2C00"/>
                </a:solidFill>
                <a:latin typeface="+mj-lt"/>
                <a:ea typeface="+mj-ea"/>
                <a:cs typeface="+mj-cs"/>
              </a:defRPr>
            </a:lvl1pPr>
            <a:lvl2pPr marL="288925" eaLnBrk="0" fontAlgn="base" hangingPunct="0">
              <a:lnSpc>
                <a:spcPct val="90000"/>
              </a:lnSpc>
              <a:spcBef>
                <a:spcPct val="0"/>
              </a:spcBef>
              <a:spcAft>
                <a:spcPct val="0"/>
              </a:spcAft>
              <a:defRPr sz="2800" b="1">
                <a:latin typeface="Verdana" pitchFamily="34" charset="0"/>
              </a:defRPr>
            </a:lvl2pPr>
            <a:lvl3pPr marL="288925" eaLnBrk="0" fontAlgn="base" hangingPunct="0">
              <a:lnSpc>
                <a:spcPct val="90000"/>
              </a:lnSpc>
              <a:spcBef>
                <a:spcPct val="0"/>
              </a:spcBef>
              <a:spcAft>
                <a:spcPct val="0"/>
              </a:spcAft>
              <a:defRPr sz="2800" b="1">
                <a:latin typeface="Verdana" pitchFamily="34" charset="0"/>
              </a:defRPr>
            </a:lvl3pPr>
            <a:lvl4pPr marL="288925" eaLnBrk="0" fontAlgn="base" hangingPunct="0">
              <a:lnSpc>
                <a:spcPct val="90000"/>
              </a:lnSpc>
              <a:spcBef>
                <a:spcPct val="0"/>
              </a:spcBef>
              <a:spcAft>
                <a:spcPct val="0"/>
              </a:spcAft>
              <a:defRPr sz="2800" b="1">
                <a:latin typeface="Verdana" pitchFamily="34" charset="0"/>
              </a:defRPr>
            </a:lvl4pPr>
            <a:lvl5pPr marL="288925" eaLnBrk="0" fontAlgn="base" hangingPunct="0">
              <a:lnSpc>
                <a:spcPct val="90000"/>
              </a:lnSpc>
              <a:spcBef>
                <a:spcPct val="0"/>
              </a:spcBef>
              <a:spcAft>
                <a:spcPct val="0"/>
              </a:spcAft>
              <a:defRPr sz="2800" b="1">
                <a:latin typeface="Verdana" pitchFamily="34" charset="0"/>
              </a:defRPr>
            </a:lvl5pPr>
            <a:lvl6pPr marL="746125" eaLnBrk="0" fontAlgn="base" hangingPunct="0">
              <a:lnSpc>
                <a:spcPct val="90000"/>
              </a:lnSpc>
              <a:spcBef>
                <a:spcPct val="0"/>
              </a:spcBef>
              <a:spcAft>
                <a:spcPct val="0"/>
              </a:spcAft>
              <a:defRPr sz="2800" b="1">
                <a:latin typeface="Verdana" pitchFamily="34" charset="0"/>
              </a:defRPr>
            </a:lvl6pPr>
            <a:lvl7pPr marL="1203325" eaLnBrk="0" fontAlgn="base" hangingPunct="0">
              <a:lnSpc>
                <a:spcPct val="90000"/>
              </a:lnSpc>
              <a:spcBef>
                <a:spcPct val="0"/>
              </a:spcBef>
              <a:spcAft>
                <a:spcPct val="0"/>
              </a:spcAft>
              <a:defRPr sz="2800" b="1">
                <a:latin typeface="Verdana" pitchFamily="34" charset="0"/>
              </a:defRPr>
            </a:lvl7pPr>
            <a:lvl8pPr marL="1660525" eaLnBrk="0" fontAlgn="base" hangingPunct="0">
              <a:lnSpc>
                <a:spcPct val="90000"/>
              </a:lnSpc>
              <a:spcBef>
                <a:spcPct val="0"/>
              </a:spcBef>
              <a:spcAft>
                <a:spcPct val="0"/>
              </a:spcAft>
              <a:defRPr sz="2800" b="1">
                <a:latin typeface="Verdana" pitchFamily="34" charset="0"/>
              </a:defRPr>
            </a:lvl8pPr>
            <a:lvl9pPr marL="2117725" eaLnBrk="0" fontAlgn="base" hangingPunct="0">
              <a:lnSpc>
                <a:spcPct val="90000"/>
              </a:lnSpc>
              <a:spcBef>
                <a:spcPct val="0"/>
              </a:spcBef>
              <a:spcAft>
                <a:spcPct val="0"/>
              </a:spcAft>
              <a:defRPr sz="2800" b="1">
                <a:latin typeface="Verdana" pitchFamily="34" charset="0"/>
              </a:defRPr>
            </a:lvl9pPr>
          </a:lstStyle>
          <a:p>
            <a:pPr marL="288925" marR="0" lvl="0" indent="0" algn="l" defTabSz="914400" rtl="0" eaLnBrk="0" fontAlgn="base" latinLnBrk="0" hangingPunct="0">
              <a:lnSpc>
                <a:spcPct val="9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Verdana"/>
                <a:ea typeface="+mj-ea"/>
                <a:cs typeface="+mj-cs"/>
              </a:rPr>
              <a:t>Une approche basée sur l’évaluation du carbone additionnel séquestré</a:t>
            </a:r>
          </a:p>
        </p:txBody>
      </p:sp>
      <p:sp>
        <p:nvSpPr>
          <p:cNvPr id="9" name="Espace réservé du numéro de diapositive 2">
            <a:extLst>
              <a:ext uri="{FF2B5EF4-FFF2-40B4-BE49-F238E27FC236}">
                <a16:creationId xmlns:a16="http://schemas.microsoft.com/office/drawing/2014/main" id="{9390A32D-94BE-4BA1-9622-6487B5E5B09B}"/>
              </a:ext>
            </a:extLst>
          </p:cNvPr>
          <p:cNvSpPr>
            <a:spLocks noGrp="1"/>
          </p:cNvSpPr>
          <p:nvPr>
            <p:ph type="sldNum" sz="quarter" idx="10"/>
          </p:nvPr>
        </p:nvSpPr>
        <p:spPr>
          <a:xfrm>
            <a:off x="9623954" y="6570664"/>
            <a:ext cx="874712" cy="2873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7" name="Picture 2" descr="V:\0_34-PTE\340-Ressources\01-TERRALTO\06-Ex docs-schémas-pictos-cartes\00-pictos\loupe.png">
            <a:extLst>
              <a:ext uri="{FF2B5EF4-FFF2-40B4-BE49-F238E27FC236}">
                <a16:creationId xmlns:a16="http://schemas.microsoft.com/office/drawing/2014/main" id="{E2CA75D0-90A2-F914-5010-DD3EABA91B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545" y="176511"/>
            <a:ext cx="824455" cy="82200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51AA72D-DB71-EE53-DDCF-D1A2A94B59DD}"/>
              </a:ext>
            </a:extLst>
          </p:cNvPr>
          <p:cNvSpPr txBox="1"/>
          <p:nvPr/>
        </p:nvSpPr>
        <p:spPr>
          <a:xfrm>
            <a:off x="7283852" y="1633954"/>
            <a:ext cx="4680204" cy="3170099"/>
          </a:xfrm>
          <a:prstGeom prst="rect">
            <a:avLst/>
          </a:prstGeom>
          <a:solidFill>
            <a:srgbClr val="8EC632"/>
          </a:solid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Verdana"/>
                <a:ea typeface="+mn-ea"/>
                <a:cs typeface="+mn-cs"/>
              </a:rPr>
              <a:t>Cahier des charges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Respecter la réglementation,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Mettre en œuvre un Plan de Gestion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des Haies,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Engager la totalité de son linéaire bocager,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Pas de traitements chimiques sur la ligne de la haie,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Absence de coupe rase de la totalité des arbres de haut-jet,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Protéger la haie si parcelle pâturée,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Maintenir un ourlet herbacé (1 mètre /  haie à plat et 50 cm haie / talus),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Verdana"/>
                <a:ea typeface="+mn-ea"/>
                <a:cs typeface="+mn-cs"/>
              </a:rPr>
              <a:t>Les résidus de taille ne peuvent être brûlés.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2" descr="V:\0_34-PTE\340-Ressources\01-TERRALTO\06-Ex docs-schémas-pictos-cartes\00-pictos\des-dossiers-bleu.png">
            <a:extLst>
              <a:ext uri="{FF2B5EF4-FFF2-40B4-BE49-F238E27FC236}">
                <a16:creationId xmlns:a16="http://schemas.microsoft.com/office/drawing/2014/main" id="{28938FE1-B420-CBED-3A2C-D8C9D79DB4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6862" y="1628507"/>
            <a:ext cx="640112" cy="87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064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200" y="257746"/>
            <a:ext cx="10980000" cy="864000"/>
          </a:xfrm>
        </p:spPr>
        <p:txBody>
          <a:bodyPr>
            <a:normAutofit/>
          </a:bodyPr>
          <a:lstStyle/>
          <a:p>
            <a:r>
              <a:rPr lang="fr-FR" sz="2400" dirty="0"/>
              <a:t>Avancement de la démarche en Normandie</a:t>
            </a:r>
          </a:p>
        </p:txBody>
      </p:sp>
      <p:sp>
        <p:nvSpPr>
          <p:cNvPr id="3" name="Espace réservé du contenu 2"/>
          <p:cNvSpPr>
            <a:spLocks noGrp="1"/>
          </p:cNvSpPr>
          <p:nvPr>
            <p:ph idx="1"/>
          </p:nvPr>
        </p:nvSpPr>
        <p:spPr>
          <a:xfrm>
            <a:off x="670560" y="1475999"/>
            <a:ext cx="10226040" cy="4791635"/>
          </a:xfrm>
        </p:spPr>
        <p:txBody>
          <a:bodyPr>
            <a:normAutofit fontScale="92500" lnSpcReduction="20000"/>
          </a:bodyPr>
          <a:lstStyle/>
          <a:p>
            <a:pPr algn="just">
              <a:lnSpc>
                <a:spcPct val="115000"/>
              </a:lnSpc>
              <a:spcAft>
                <a:spcPts val="1000"/>
              </a:spcAft>
              <a:buClr>
                <a:srgbClr val="009139"/>
              </a:buClr>
            </a:pPr>
            <a:r>
              <a:rPr lang="fr-FR" sz="1800" b="1" kern="1800" dirty="0">
                <a:effectLst/>
                <a:latin typeface="+mj-lt"/>
                <a:ea typeface="Times New Roman" panose="02020603050405020304" pitchFamily="18" charset="0"/>
              </a:rPr>
              <a:t>Notification par l’association Symbiose Normandie du premier collectif Normand au Label Bas Carbone : </a:t>
            </a:r>
            <a:r>
              <a:rPr lang="fr-FR" sz="1500" b="1" kern="1800" dirty="0">
                <a:effectLst/>
                <a:latin typeface="+mj-lt"/>
                <a:ea typeface="Times New Roman" panose="02020603050405020304" pitchFamily="18" charset="0"/>
              </a:rPr>
              <a:t>8 décembre 2022</a:t>
            </a:r>
            <a:endParaRPr lang="fr-FR" sz="1500" dirty="0">
              <a:effectLst/>
              <a:latin typeface="+mj-lt"/>
              <a:ea typeface="Times New Roman" panose="02020603050405020304" pitchFamily="18" charset="0"/>
              <a:cs typeface="Times New Roman" panose="02020603050405020304" pitchFamily="18" charset="0"/>
            </a:endParaRPr>
          </a:p>
          <a:p>
            <a:pPr lvl="1" algn="just">
              <a:lnSpc>
                <a:spcPct val="115000"/>
              </a:lnSpc>
              <a:spcAft>
                <a:spcPts val="1000"/>
              </a:spcAft>
            </a:pPr>
            <a:r>
              <a:rPr lang="fr-FR" sz="1600" b="1" dirty="0">
                <a:effectLst/>
                <a:latin typeface="+mj-lt"/>
                <a:ea typeface="Times New Roman" panose="02020603050405020304" pitchFamily="18" charset="0"/>
                <a:cs typeface="Times New Roman" panose="02020603050405020304" pitchFamily="18" charset="0"/>
              </a:rPr>
              <a:t>27 exploitations agricoles </a:t>
            </a:r>
            <a:r>
              <a:rPr lang="fr-FR" sz="1600" dirty="0">
                <a:effectLst/>
                <a:latin typeface="+mj-lt"/>
                <a:ea typeface="Times New Roman" panose="02020603050405020304" pitchFamily="18" charset="0"/>
                <a:cs typeface="Times New Roman" panose="02020603050405020304" pitchFamily="18" charset="0"/>
              </a:rPr>
              <a:t>réparties sur 5 territoires, pour un linéaire total d'environ </a:t>
            </a:r>
            <a:r>
              <a:rPr lang="fr-FR" sz="1600" b="1" dirty="0">
                <a:effectLst/>
                <a:latin typeface="+mj-lt"/>
                <a:ea typeface="Times New Roman" panose="02020603050405020304" pitchFamily="18" charset="0"/>
                <a:cs typeface="Times New Roman" panose="02020603050405020304" pitchFamily="18" charset="0"/>
              </a:rPr>
              <a:t>250 kilomètres :</a:t>
            </a:r>
            <a:endParaRPr lang="fr-FR" sz="1600" dirty="0">
              <a:effectLst/>
              <a:latin typeface="+mj-lt"/>
              <a:ea typeface="Calibri" panose="020F0502020204030204" pitchFamily="34" charset="0"/>
              <a:cs typeface="Times New Roman" panose="02020603050405020304" pitchFamily="18" charset="0"/>
            </a:endParaRPr>
          </a:p>
          <a:p>
            <a:pPr marL="989013" lvl="2" defTabSz="1073150">
              <a:lnSpc>
                <a:spcPct val="120000"/>
              </a:lnSpc>
              <a:spcBef>
                <a:spcPts val="0"/>
              </a:spcBef>
              <a:spcAft>
                <a:spcPts val="1000"/>
              </a:spcAft>
              <a:buSzPts val="1000"/>
              <a:buFont typeface="Symbol" panose="05050102010706020507" pitchFamily="18" charset="2"/>
              <a:buChar char=""/>
              <a:tabLst>
                <a:tab pos="457200" algn="l"/>
              </a:tabLst>
            </a:pPr>
            <a:r>
              <a:rPr lang="fr-FR" sz="1500" dirty="0">
                <a:effectLst/>
                <a:latin typeface="+mj-lt"/>
                <a:ea typeface="Times New Roman" panose="02020603050405020304" pitchFamily="18" charset="0"/>
                <a:cs typeface="Times New Roman" panose="02020603050405020304" pitchFamily="18" charset="0"/>
              </a:rPr>
              <a:t>Pays d'Auge et Bessin dans le Calvados (11 agriculteurs),</a:t>
            </a:r>
            <a:endParaRPr lang="fr-FR" sz="1500" dirty="0">
              <a:effectLst/>
              <a:latin typeface="+mj-lt"/>
              <a:ea typeface="Calibri" panose="020F0502020204030204" pitchFamily="34" charset="0"/>
              <a:cs typeface="Times New Roman" panose="02020603050405020304" pitchFamily="18" charset="0"/>
            </a:endParaRPr>
          </a:p>
          <a:p>
            <a:pPr marL="989013" lvl="2" defTabSz="1073150">
              <a:lnSpc>
                <a:spcPct val="120000"/>
              </a:lnSpc>
              <a:spcBef>
                <a:spcPts val="0"/>
              </a:spcBef>
              <a:spcAft>
                <a:spcPts val="1000"/>
              </a:spcAft>
              <a:buSzPts val="1000"/>
              <a:buFont typeface="Symbol" panose="05050102010706020507" pitchFamily="18" charset="2"/>
              <a:buChar char=""/>
              <a:tabLst>
                <a:tab pos="457200" algn="l"/>
              </a:tabLst>
            </a:pPr>
            <a:r>
              <a:rPr lang="fr-FR" sz="1500" dirty="0">
                <a:effectLst/>
                <a:latin typeface="+mj-lt"/>
                <a:ea typeface="Times New Roman" panose="02020603050405020304" pitchFamily="18" charset="0"/>
                <a:cs typeface="Times New Roman" panose="02020603050405020304" pitchFamily="18" charset="0"/>
              </a:rPr>
              <a:t>Entre Bray et Picardie en Seine-Maritime (6 agriculteurs),</a:t>
            </a:r>
            <a:endParaRPr lang="fr-FR" sz="1500" dirty="0">
              <a:effectLst/>
              <a:latin typeface="+mj-lt"/>
              <a:ea typeface="Calibri" panose="020F0502020204030204" pitchFamily="34" charset="0"/>
              <a:cs typeface="Times New Roman" panose="02020603050405020304" pitchFamily="18" charset="0"/>
            </a:endParaRPr>
          </a:p>
          <a:p>
            <a:pPr marL="989013" lvl="2" defTabSz="1073150">
              <a:lnSpc>
                <a:spcPct val="120000"/>
              </a:lnSpc>
              <a:spcBef>
                <a:spcPts val="0"/>
              </a:spcBef>
              <a:spcAft>
                <a:spcPts val="1000"/>
              </a:spcAft>
              <a:buSzPts val="1000"/>
              <a:buFont typeface="Symbol" panose="05050102010706020507" pitchFamily="18" charset="2"/>
              <a:buChar char=""/>
              <a:tabLst>
                <a:tab pos="457200" algn="l"/>
              </a:tabLst>
            </a:pPr>
            <a:r>
              <a:rPr lang="fr-FR" sz="1500" dirty="0">
                <a:effectLst/>
                <a:latin typeface="+mj-lt"/>
                <a:ea typeface="Times New Roman" panose="02020603050405020304" pitchFamily="18" charset="0"/>
                <a:cs typeface="Times New Roman" panose="02020603050405020304" pitchFamily="18" charset="0"/>
              </a:rPr>
              <a:t>Tessy-Bocage / Centre Manche  (5 agriculteurs),</a:t>
            </a:r>
          </a:p>
          <a:p>
            <a:pPr marL="989013" lvl="2" defTabSz="1073150">
              <a:lnSpc>
                <a:spcPct val="120000"/>
              </a:lnSpc>
              <a:spcBef>
                <a:spcPts val="0"/>
              </a:spcBef>
              <a:spcAft>
                <a:spcPts val="1000"/>
              </a:spcAft>
              <a:buSzPts val="1000"/>
              <a:buFont typeface="Symbol" panose="05050102010706020507" pitchFamily="18" charset="2"/>
              <a:buChar char=""/>
              <a:tabLst>
                <a:tab pos="457200" algn="l"/>
              </a:tabLst>
            </a:pPr>
            <a:r>
              <a:rPr lang="fr-FR" sz="1500" dirty="0">
                <a:effectLst/>
                <a:latin typeface="+mj-lt"/>
                <a:ea typeface="Times New Roman" panose="02020603050405020304" pitchFamily="18" charset="0"/>
                <a:cs typeface="Times New Roman" panose="02020603050405020304" pitchFamily="18" charset="0"/>
              </a:rPr>
              <a:t>GIEE TVBO - GVA Domfront – Passais dans l'Orne (5 agriculteurs),</a:t>
            </a:r>
          </a:p>
          <a:p>
            <a:pPr marL="1257300" lvl="2" indent="-342900">
              <a:lnSpc>
                <a:spcPct val="115000"/>
              </a:lnSpc>
              <a:spcAft>
                <a:spcPts val="1000"/>
              </a:spcAft>
              <a:buSzPts val="1000"/>
              <a:buFont typeface="Symbol" panose="05050102010706020507" pitchFamily="18" charset="2"/>
              <a:buChar char=""/>
              <a:tabLst>
                <a:tab pos="457200" algn="l"/>
              </a:tabLst>
            </a:pPr>
            <a:endParaRPr lang="fr-FR" sz="1400" dirty="0">
              <a:effectLst/>
              <a:latin typeface="+mj-lt"/>
              <a:ea typeface="Calibri" panose="020F0502020204030204" pitchFamily="34" charset="0"/>
              <a:cs typeface="Times New Roman" panose="02020603050405020304" pitchFamily="18" charset="0"/>
            </a:endParaRPr>
          </a:p>
          <a:p>
            <a:pPr marL="342900" lvl="0" indent="-342900">
              <a:lnSpc>
                <a:spcPct val="115000"/>
              </a:lnSpc>
              <a:spcAft>
                <a:spcPts val="1000"/>
              </a:spcAft>
              <a:buClr>
                <a:srgbClr val="009139"/>
              </a:buClr>
              <a:buSzPts val="1000"/>
              <a:buFont typeface="Symbol" panose="05050102010706020507" pitchFamily="18" charset="2"/>
              <a:buChar char=""/>
              <a:tabLst>
                <a:tab pos="457200" algn="l"/>
              </a:tabLst>
            </a:pPr>
            <a:r>
              <a:rPr lang="fr-FR" sz="1800" b="1" dirty="0">
                <a:effectLst/>
                <a:latin typeface="+mj-lt"/>
                <a:ea typeface="Times New Roman" panose="02020603050405020304" pitchFamily="18" charset="0"/>
                <a:cs typeface="Times New Roman" panose="02020603050405020304" pitchFamily="18" charset="0"/>
              </a:rPr>
              <a:t>L'objectif :</a:t>
            </a:r>
          </a:p>
          <a:p>
            <a:pPr marL="800100" lvl="1" indent="-342900" algn="just">
              <a:lnSpc>
                <a:spcPct val="115000"/>
              </a:lnSpc>
              <a:spcAft>
                <a:spcPts val="1000"/>
              </a:spcAft>
              <a:buSzPts val="1000"/>
              <a:buFont typeface="Symbol" panose="05050102010706020507" pitchFamily="18" charset="2"/>
              <a:buChar char=""/>
              <a:tabLst>
                <a:tab pos="457200" algn="l"/>
              </a:tabLst>
            </a:pPr>
            <a:r>
              <a:rPr lang="fr-FR" sz="1500" b="1" dirty="0">
                <a:effectLst/>
                <a:latin typeface="+mj-lt"/>
                <a:ea typeface="Times New Roman" panose="02020603050405020304" pitchFamily="18" charset="0"/>
                <a:cs typeface="Times New Roman" panose="02020603050405020304" pitchFamily="18" charset="0"/>
              </a:rPr>
              <a:t>Attribution du Label Bas Carbone au projet (courant 2023, 2</a:t>
            </a:r>
            <a:r>
              <a:rPr lang="fr-FR" sz="1500" b="1" baseline="30000" dirty="0">
                <a:effectLst/>
                <a:latin typeface="+mj-lt"/>
                <a:ea typeface="Times New Roman" panose="02020603050405020304" pitchFamily="18" charset="0"/>
                <a:cs typeface="Times New Roman" panose="02020603050405020304" pitchFamily="18" charset="0"/>
              </a:rPr>
              <a:t>ème</a:t>
            </a:r>
            <a:r>
              <a:rPr lang="fr-FR" sz="1500" b="1" dirty="0">
                <a:effectLst/>
                <a:latin typeface="+mj-lt"/>
                <a:ea typeface="Times New Roman" panose="02020603050405020304" pitchFamily="18" charset="0"/>
                <a:cs typeface="Times New Roman" panose="02020603050405020304" pitchFamily="18" charset="0"/>
              </a:rPr>
              <a:t> étape de la démarche)</a:t>
            </a:r>
          </a:p>
          <a:p>
            <a:pPr marL="800100" lvl="1" indent="-342900">
              <a:lnSpc>
                <a:spcPct val="115000"/>
              </a:lnSpc>
              <a:spcAft>
                <a:spcPts val="1000"/>
              </a:spcAft>
              <a:buSzPts val="1000"/>
              <a:buFont typeface="Symbol" panose="05050102010706020507" pitchFamily="18" charset="2"/>
              <a:buChar char=""/>
              <a:tabLst>
                <a:tab pos="457200" algn="l"/>
              </a:tabLst>
            </a:pPr>
            <a:r>
              <a:rPr lang="fr-FR" sz="1500" b="1" dirty="0">
                <a:effectLst/>
                <a:latin typeface="+mj-lt"/>
                <a:ea typeface="Times New Roman" panose="02020603050405020304" pitchFamily="18" charset="0"/>
                <a:cs typeface="Times New Roman" panose="02020603050405020304" pitchFamily="18" charset="0"/>
              </a:rPr>
              <a:t>Commercialiser </a:t>
            </a:r>
            <a:r>
              <a:rPr lang="fr-FR" sz="1500" b="1" dirty="0">
                <a:latin typeface="+mj-lt"/>
                <a:ea typeface="Times New Roman" panose="02020603050405020304" pitchFamily="18" charset="0"/>
                <a:cs typeface="Times New Roman" panose="02020603050405020304" pitchFamily="18" charset="0"/>
              </a:rPr>
              <a:t>c</a:t>
            </a:r>
            <a:r>
              <a:rPr lang="fr-FR" sz="1500" b="1" dirty="0">
                <a:effectLst/>
                <a:latin typeface="+mj-lt"/>
                <a:ea typeface="Times New Roman" panose="02020603050405020304" pitchFamily="18" charset="0"/>
                <a:cs typeface="Times New Roman" panose="02020603050405020304" pitchFamily="18" charset="0"/>
              </a:rPr>
              <a:t>es crédits carbone dès 2023 soit environ 2 500 tonnes sur 5 ans.</a:t>
            </a:r>
          </a:p>
          <a:p>
            <a:pPr marL="800100" lvl="1" indent="-342900">
              <a:lnSpc>
                <a:spcPct val="115000"/>
              </a:lnSpc>
              <a:spcAft>
                <a:spcPts val="1000"/>
              </a:spcAft>
              <a:buSzPts val="1000"/>
              <a:buFont typeface="Symbol" panose="05050102010706020507" pitchFamily="18" charset="2"/>
              <a:buChar char=""/>
              <a:tabLst>
                <a:tab pos="457200" algn="l"/>
              </a:tabLst>
            </a:pPr>
            <a:r>
              <a:rPr lang="fr-FR" sz="1500" b="1" dirty="0">
                <a:latin typeface="+mj-lt"/>
                <a:ea typeface="Calibri" panose="020F0502020204030204" pitchFamily="34" charset="0"/>
                <a:cs typeface="Times New Roman" panose="02020603050405020304" pitchFamily="18" charset="0"/>
              </a:rPr>
              <a:t>Accompagnement de groupes en émergence</a:t>
            </a:r>
            <a:endParaRPr lang="fr-FR" sz="1500" dirty="0">
              <a:effectLst/>
              <a:latin typeface="+mj-lt"/>
              <a:ea typeface="Calibri" panose="020F0502020204030204" pitchFamily="34" charset="0"/>
              <a:cs typeface="Times New Roman" panose="02020603050405020304" pitchFamily="18" charset="0"/>
            </a:endParaRPr>
          </a:p>
          <a:p>
            <a:endParaRPr lang="fr-FR" dirty="0"/>
          </a:p>
        </p:txBody>
      </p:sp>
      <p:pic>
        <p:nvPicPr>
          <p:cNvPr id="5" name="Image 4" descr="Une image contenant texte&#10;&#10;Description générée automatiquement">
            <a:extLst>
              <a:ext uri="{FF2B5EF4-FFF2-40B4-BE49-F238E27FC236}">
                <a16:creationId xmlns:a16="http://schemas.microsoft.com/office/drawing/2014/main" id="{D6C2CBD4-1C43-F75F-68C0-B1528FBA7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8053" y="3736821"/>
            <a:ext cx="1556867" cy="856488"/>
          </a:xfrm>
          <a:prstGeom prst="rect">
            <a:avLst/>
          </a:prstGeom>
        </p:spPr>
      </p:pic>
      <p:pic>
        <p:nvPicPr>
          <p:cNvPr id="6" name="Image 5">
            <a:extLst>
              <a:ext uri="{FF2B5EF4-FFF2-40B4-BE49-F238E27FC236}">
                <a16:creationId xmlns:a16="http://schemas.microsoft.com/office/drawing/2014/main" id="{CD278E56-66A1-E6A3-55FA-FD882943E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540" y="132740"/>
            <a:ext cx="1343259" cy="1343259"/>
          </a:xfrm>
          <a:prstGeom prst="rect">
            <a:avLst/>
          </a:prstGeom>
        </p:spPr>
      </p:pic>
      <p:pic>
        <p:nvPicPr>
          <p:cNvPr id="8" name="Image 7" descr="Une image contenant texte, clipart&#10;&#10;Description générée automatiquement">
            <a:extLst>
              <a:ext uri="{FF2B5EF4-FFF2-40B4-BE49-F238E27FC236}">
                <a16:creationId xmlns:a16="http://schemas.microsoft.com/office/drawing/2014/main" id="{9318FBF8-2ECB-C952-F7BF-C60934891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258" y="2698341"/>
            <a:ext cx="1556867" cy="730659"/>
          </a:xfrm>
          <a:prstGeom prst="rect">
            <a:avLst/>
          </a:prstGeom>
        </p:spPr>
      </p:pic>
    </p:spTree>
    <p:extLst>
      <p:ext uri="{BB962C8B-B14F-4D97-AF65-F5344CB8AC3E}">
        <p14:creationId xmlns:p14="http://schemas.microsoft.com/office/powerpoint/2010/main" val="2759600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4FA6EA51-1423-75EC-10C4-52B5E6ACE9E0}"/>
              </a:ext>
            </a:extLst>
          </p:cNvPr>
          <p:cNvSpPr>
            <a:spLocks noGrp="1"/>
          </p:cNvSpPr>
          <p:nvPr>
            <p:ph type="body" sz="half" idx="2"/>
          </p:nvPr>
        </p:nvSpPr>
        <p:spPr>
          <a:xfrm>
            <a:off x="238853" y="2442379"/>
            <a:ext cx="5748891" cy="3770931"/>
          </a:xfrm>
        </p:spPr>
        <p:txBody>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Wingdings" panose="05000000000000000000" pitchFamily="2" charset="2"/>
              <a:buChar char="Ø"/>
            </a:pPr>
            <a:r>
              <a:rPr lang="fr-FR" sz="1867" b="1" dirty="0"/>
              <a:t>Faire reconnaître </a:t>
            </a:r>
            <a:r>
              <a:rPr lang="fr-FR" sz="1867" dirty="0"/>
              <a:t>les services qu’ils rendent à l’environnement sur leur territoire </a:t>
            </a:r>
          </a:p>
          <a:p>
            <a:pPr marL="380990" indent="-380990">
              <a:buFont typeface="Wingdings" panose="05000000000000000000" pitchFamily="2" charset="2"/>
              <a:buChar char="Ø"/>
            </a:pPr>
            <a:endParaRPr lang="fr-FR" sz="1467" dirty="0"/>
          </a:p>
          <a:p>
            <a:pPr marL="380990" indent="-380990">
              <a:buFont typeface="Wingdings" panose="05000000000000000000" pitchFamily="2" charset="2"/>
              <a:buChar char="Ø"/>
            </a:pPr>
            <a:r>
              <a:rPr lang="fr-FR" sz="1867" b="1" dirty="0"/>
              <a:t>Adapter leurs pratiques </a:t>
            </a:r>
            <a:r>
              <a:rPr lang="fr-FR" sz="1867" dirty="0"/>
              <a:t>pour répondre aux enjeux écologiques et climatiques </a:t>
            </a:r>
          </a:p>
          <a:p>
            <a:pPr marL="380990" indent="-380990">
              <a:buFont typeface="Wingdings" panose="05000000000000000000" pitchFamily="2" charset="2"/>
              <a:buChar char="Ø"/>
            </a:pPr>
            <a:endParaRPr lang="fr-FR" sz="1467" dirty="0"/>
          </a:p>
          <a:p>
            <a:pPr marL="380990" indent="-380990">
              <a:buFont typeface="Wingdings" panose="05000000000000000000" pitchFamily="2" charset="2"/>
              <a:buChar char="Ø"/>
            </a:pPr>
            <a:r>
              <a:rPr lang="fr-FR" sz="1867" dirty="0"/>
              <a:t>Obtenir une source de </a:t>
            </a:r>
            <a:r>
              <a:rPr lang="fr-FR" sz="1867" b="1" dirty="0"/>
              <a:t>revenu supplémentaire </a:t>
            </a:r>
            <a:r>
              <a:rPr lang="fr-FR" sz="1867" dirty="0"/>
              <a:t>pour leur engagement </a:t>
            </a:r>
          </a:p>
          <a:p>
            <a:endParaRPr lang="fr-FR" sz="1867" dirty="0"/>
          </a:p>
        </p:txBody>
      </p:sp>
      <p:sp>
        <p:nvSpPr>
          <p:cNvPr id="10" name="Espace réservé du texte 9">
            <a:extLst>
              <a:ext uri="{FF2B5EF4-FFF2-40B4-BE49-F238E27FC236}">
                <a16:creationId xmlns:a16="http://schemas.microsoft.com/office/drawing/2014/main" id="{947601F7-17C0-2C8B-3E33-BD757F250859}"/>
              </a:ext>
            </a:extLst>
          </p:cNvPr>
          <p:cNvSpPr>
            <a:spLocks noGrp="1"/>
          </p:cNvSpPr>
          <p:nvPr>
            <p:ph type="body" sz="quarter" idx="10"/>
          </p:nvPr>
        </p:nvSpPr>
        <p:spPr/>
        <p:txBody>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r-FR" dirty="0"/>
              <a:t>Symbiose Normandie, un intermédiaire clé entre...</a:t>
            </a:r>
          </a:p>
        </p:txBody>
      </p:sp>
      <p:sp>
        <p:nvSpPr>
          <p:cNvPr id="11" name="Espace réservé du texte 10">
            <a:extLst>
              <a:ext uri="{FF2B5EF4-FFF2-40B4-BE49-F238E27FC236}">
                <a16:creationId xmlns:a16="http://schemas.microsoft.com/office/drawing/2014/main" id="{0AAA102E-A0C3-B1FD-7486-F8111E24B53B}"/>
              </a:ext>
            </a:extLst>
          </p:cNvPr>
          <p:cNvSpPr>
            <a:spLocks noGrp="1"/>
          </p:cNvSpPr>
          <p:nvPr>
            <p:ph type="body" sz="quarter" idx="11"/>
          </p:nvPr>
        </p:nvSpPr>
        <p:spPr>
          <a:xfrm>
            <a:off x="238853" y="1508787"/>
            <a:ext cx="5761137" cy="768085"/>
          </a:xfrm>
        </p:spPr>
        <p:txBody>
          <a:bodyPr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fr-FR" dirty="0"/>
              <a:t>... les agriculteurs souhaitant</a:t>
            </a:r>
          </a:p>
        </p:txBody>
      </p:sp>
      <p:sp>
        <p:nvSpPr>
          <p:cNvPr id="12" name="Espace réservé du texte 11">
            <a:extLst>
              <a:ext uri="{FF2B5EF4-FFF2-40B4-BE49-F238E27FC236}">
                <a16:creationId xmlns:a16="http://schemas.microsoft.com/office/drawing/2014/main" id="{9BE885B5-7D0A-C5A9-F559-42DA9709C868}"/>
              </a:ext>
            </a:extLst>
          </p:cNvPr>
          <p:cNvSpPr>
            <a:spLocks noGrp="1"/>
          </p:cNvSpPr>
          <p:nvPr>
            <p:ph type="body" sz="quarter" idx="12"/>
          </p:nvPr>
        </p:nvSpPr>
        <p:spPr>
          <a:xfrm>
            <a:off x="6204259" y="1508786"/>
            <a:ext cx="5761139" cy="768087"/>
          </a:xfrm>
        </p:spPr>
        <p:txBody>
          <a:bodyPr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fr-FR" dirty="0"/>
              <a:t>... et les entreprises ou collectivités souhaitant</a:t>
            </a:r>
          </a:p>
        </p:txBody>
      </p:sp>
      <p:sp>
        <p:nvSpPr>
          <p:cNvPr id="13" name="Espace réservé du texte 12">
            <a:extLst>
              <a:ext uri="{FF2B5EF4-FFF2-40B4-BE49-F238E27FC236}">
                <a16:creationId xmlns:a16="http://schemas.microsoft.com/office/drawing/2014/main" id="{F1D4FBA1-3C16-6159-8F8E-F35CD8437C47}"/>
              </a:ext>
            </a:extLst>
          </p:cNvPr>
          <p:cNvSpPr>
            <a:spLocks noGrp="1"/>
          </p:cNvSpPr>
          <p:nvPr>
            <p:ph type="body" sz="half" idx="13"/>
          </p:nvPr>
        </p:nvSpPr>
        <p:spPr>
          <a:xfrm>
            <a:off x="6204259" y="2468894"/>
            <a:ext cx="5761139" cy="1589641"/>
          </a:xfrm>
        </p:spPr>
        <p:txBody>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Wingdings" panose="05000000000000000000" pitchFamily="2" charset="2"/>
              <a:buChar char="Ø"/>
            </a:pPr>
            <a:r>
              <a:rPr lang="fr-FR" sz="1867" b="1" dirty="0"/>
              <a:t>Contribuer</a:t>
            </a:r>
            <a:r>
              <a:rPr lang="fr-FR" sz="1867" dirty="0"/>
              <a:t> à la </a:t>
            </a:r>
            <a:r>
              <a:rPr lang="fr-FR" sz="1867" b="1" dirty="0"/>
              <a:t>protection de l’environnement </a:t>
            </a:r>
            <a:r>
              <a:rPr lang="fr-FR" sz="1867" dirty="0"/>
              <a:t>et à la </a:t>
            </a:r>
            <a:r>
              <a:rPr lang="fr-FR" sz="1867" b="1" dirty="0"/>
              <a:t>lutte contre le réchauffement climatique</a:t>
            </a:r>
          </a:p>
          <a:p>
            <a:pPr marL="380990" indent="-380990">
              <a:buFont typeface="Wingdings" panose="05000000000000000000" pitchFamily="2" charset="2"/>
              <a:buChar char="Ø"/>
            </a:pPr>
            <a:endParaRPr lang="fr-FR" sz="1467" dirty="0"/>
          </a:p>
          <a:p>
            <a:pPr marL="380990" indent="-380990">
              <a:buFont typeface="Wingdings" panose="05000000000000000000" pitchFamily="2" charset="2"/>
              <a:buChar char="Ø"/>
            </a:pPr>
            <a:r>
              <a:rPr lang="fr-FR" sz="1867" dirty="0"/>
              <a:t>Soutenir une </a:t>
            </a:r>
            <a:r>
              <a:rPr lang="fr-FR" sz="1867" b="1" dirty="0"/>
              <a:t>agriculture locale et durable</a:t>
            </a:r>
          </a:p>
          <a:p>
            <a:endParaRPr lang="fr-FR" sz="1467" dirty="0"/>
          </a:p>
          <a:p>
            <a:pPr marL="380990" indent="-380990">
              <a:buFont typeface="Wingdings" panose="05000000000000000000" pitchFamily="2" charset="2"/>
              <a:buChar char="Ø"/>
            </a:pPr>
            <a:r>
              <a:rPr lang="fr-FR" sz="1867" dirty="0"/>
              <a:t>Renforcer leur </a:t>
            </a:r>
            <a:r>
              <a:rPr lang="fr-FR" sz="1867" b="1" dirty="0"/>
              <a:t>ancrage territorial </a:t>
            </a:r>
          </a:p>
          <a:p>
            <a:pPr marL="380990" indent="-380990">
              <a:buFont typeface="Wingdings" panose="05000000000000000000" pitchFamily="2" charset="2"/>
              <a:buChar char="Ø"/>
            </a:pPr>
            <a:endParaRPr lang="fr-FR" sz="1467" dirty="0"/>
          </a:p>
          <a:p>
            <a:pPr marL="380990" indent="-380990">
              <a:buFont typeface="Wingdings" panose="05000000000000000000" pitchFamily="2" charset="2"/>
              <a:buChar char="Ø"/>
            </a:pPr>
            <a:r>
              <a:rPr lang="fr-FR" sz="1867" dirty="0"/>
              <a:t>Participer à un projet environnemental </a:t>
            </a:r>
            <a:r>
              <a:rPr lang="fr-FR" sz="1867" b="1" dirty="0"/>
              <a:t>concret</a:t>
            </a:r>
            <a:r>
              <a:rPr lang="fr-FR" sz="1867" dirty="0"/>
              <a:t> dans le cadre de leur </a:t>
            </a:r>
            <a:r>
              <a:rPr lang="fr-FR" sz="1867" b="1" dirty="0"/>
              <a:t>politique RSE </a:t>
            </a:r>
          </a:p>
        </p:txBody>
      </p:sp>
      <p:sp>
        <p:nvSpPr>
          <p:cNvPr id="15" name="Arc 14">
            <a:extLst>
              <a:ext uri="{FF2B5EF4-FFF2-40B4-BE49-F238E27FC236}">
                <a16:creationId xmlns:a16="http://schemas.microsoft.com/office/drawing/2014/main" id="{13E679C7-BEE0-5687-054D-7E07928628E8}"/>
              </a:ext>
            </a:extLst>
          </p:cNvPr>
          <p:cNvSpPr/>
          <p:nvPr/>
        </p:nvSpPr>
        <p:spPr>
          <a:xfrm rot="8205952">
            <a:off x="3062545" y="1430627"/>
            <a:ext cx="4626753" cy="4469967"/>
          </a:xfrm>
          <a:prstGeom prst="arc">
            <a:avLst>
              <a:gd name="adj1" fmla="val 16200000"/>
              <a:gd name="adj2" fmla="val 604675"/>
            </a:avLst>
          </a:prstGeom>
          <a:ln w="44450" cmpd="sng">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Image 13">
            <a:extLst>
              <a:ext uri="{FF2B5EF4-FFF2-40B4-BE49-F238E27FC236}">
                <a16:creationId xmlns:a16="http://schemas.microsoft.com/office/drawing/2014/main" id="{528A4976-7D23-E5B8-4F0E-5DEDE4F28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885" y="4581129"/>
            <a:ext cx="1517105" cy="1517105"/>
          </a:xfrm>
          <a:prstGeom prst="rect">
            <a:avLst/>
          </a:prstGeom>
        </p:spPr>
      </p:pic>
      <p:sp>
        <p:nvSpPr>
          <p:cNvPr id="3" name="ZoneTexte 2">
            <a:extLst>
              <a:ext uri="{FF2B5EF4-FFF2-40B4-BE49-F238E27FC236}">
                <a16:creationId xmlns:a16="http://schemas.microsoft.com/office/drawing/2014/main" id="{9D73F7F9-CDA0-1B10-8DEF-A3D0188DAEFA}"/>
              </a:ext>
            </a:extLst>
          </p:cNvPr>
          <p:cNvSpPr txBox="1"/>
          <p:nvPr/>
        </p:nvSpPr>
        <p:spPr>
          <a:xfrm>
            <a:off x="1488018" y="6021288"/>
            <a:ext cx="8399727" cy="584775"/>
          </a:xfrm>
          <a:prstGeom prst="rect">
            <a:avLst/>
          </a:prstGeom>
          <a:noFill/>
        </p:spPr>
        <p:txBody>
          <a:bodyPr wrap="square">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745E"/>
                </a:solidFill>
                <a:effectLst/>
                <a:uLnTx/>
                <a:uFillTx/>
                <a:latin typeface="RuckSack"/>
                <a:ea typeface="+mn-ea"/>
                <a:cs typeface="+mn-cs"/>
                <a:sym typeface="Wingdings" panose="05000000000000000000" pitchFamily="2" charset="2"/>
              </a:rPr>
              <a:t> Un accompagnement s</a:t>
            </a:r>
            <a:r>
              <a:rPr kumimoji="0" lang="fr-FR" sz="2400" b="1" i="0" u="none" strike="noStrike" kern="1200" cap="none" spc="0" normalizeH="0" baseline="0" noProof="0" dirty="0">
                <a:ln>
                  <a:noFill/>
                </a:ln>
                <a:solidFill>
                  <a:srgbClr val="00745E"/>
                </a:solidFill>
                <a:effectLst/>
                <a:uLnTx/>
                <a:uFillTx/>
                <a:latin typeface="RuckSack"/>
                <a:ea typeface="+mn-ea"/>
                <a:cs typeface="+mn-cs"/>
                <a:sym typeface="Wingdings" panose="05000000000000000000" pitchFamily="2" charset="2"/>
              </a:rPr>
              <a:t>ur toute la durée du projet</a:t>
            </a:r>
          </a:p>
        </p:txBody>
      </p:sp>
    </p:spTree>
    <p:extLst>
      <p:ext uri="{BB962C8B-B14F-4D97-AF65-F5344CB8AC3E}">
        <p14:creationId xmlns:p14="http://schemas.microsoft.com/office/powerpoint/2010/main" val="387412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24A9C19-0704-4172-A8AF-7FA30C647029}"/>
              </a:ext>
            </a:extLst>
          </p:cNvPr>
          <p:cNvSpPr>
            <a:spLocks noGrp="1"/>
          </p:cNvSpPr>
          <p:nvPr>
            <p:ph type="body" sz="half" idx="2"/>
          </p:nvPr>
        </p:nvSpPr>
        <p:spPr>
          <a:solidFill>
            <a:srgbClr val="6486C4"/>
          </a:solidFill>
        </p:spPr>
        <p:txBody>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r-FR" sz="2667" b="0" dirty="0">
                <a:solidFill>
                  <a:schemeClr val="bg1"/>
                </a:solidFill>
                <a:sym typeface="Wingdings" panose="05000000000000000000" pitchFamily="2" charset="2"/>
              </a:rPr>
              <a:t> </a:t>
            </a:r>
            <a:r>
              <a:rPr lang="fr-FR" sz="2667" b="0" dirty="0">
                <a:solidFill>
                  <a:schemeClr val="bg1"/>
                </a:solidFill>
              </a:rPr>
              <a:t>Une association </a:t>
            </a:r>
            <a:r>
              <a:rPr lang="fr-FR" sz="2667" dirty="0">
                <a:solidFill>
                  <a:schemeClr val="bg1"/>
                </a:solidFill>
              </a:rPr>
              <a:t>locale</a:t>
            </a:r>
            <a:r>
              <a:rPr lang="fr-FR" sz="2667" b="0" dirty="0">
                <a:solidFill>
                  <a:schemeClr val="bg1"/>
                </a:solidFill>
              </a:rPr>
              <a:t> pour </a:t>
            </a:r>
            <a:r>
              <a:rPr lang="fr-FR" sz="2667" dirty="0">
                <a:solidFill>
                  <a:schemeClr val="bg1"/>
                </a:solidFill>
              </a:rPr>
              <a:t>faciliter</a:t>
            </a:r>
            <a:r>
              <a:rPr lang="fr-FR" sz="2667" b="0" dirty="0">
                <a:solidFill>
                  <a:schemeClr val="bg1"/>
                </a:solidFill>
              </a:rPr>
              <a:t> le déploiement des PSE en Normandie </a:t>
            </a:r>
          </a:p>
        </p:txBody>
      </p:sp>
      <p:sp>
        <p:nvSpPr>
          <p:cNvPr id="3" name="Espace réservé du texte 2">
            <a:extLst>
              <a:ext uri="{FF2B5EF4-FFF2-40B4-BE49-F238E27FC236}">
                <a16:creationId xmlns:a16="http://schemas.microsoft.com/office/drawing/2014/main" id="{AA997B7F-70D2-4684-BBFE-99E14643A34D}"/>
              </a:ext>
            </a:extLst>
          </p:cNvPr>
          <p:cNvSpPr>
            <a:spLocks noGrp="1"/>
          </p:cNvSpPr>
          <p:nvPr>
            <p:ph type="body" sz="quarter" idx="10"/>
          </p:nvPr>
        </p:nvSpPr>
        <p:spPr/>
        <p:txBody>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r-FR" dirty="0"/>
              <a:t>Symbiose Normandie </a:t>
            </a:r>
          </a:p>
        </p:txBody>
      </p:sp>
      <p:sp>
        <p:nvSpPr>
          <p:cNvPr id="9" name="ZoneTexte 8">
            <a:extLst>
              <a:ext uri="{FF2B5EF4-FFF2-40B4-BE49-F238E27FC236}">
                <a16:creationId xmlns:a16="http://schemas.microsoft.com/office/drawing/2014/main" id="{78DBFEDD-8E92-3EC1-B627-48D41C6444B2}"/>
              </a:ext>
            </a:extLst>
          </p:cNvPr>
          <p:cNvSpPr txBox="1"/>
          <p:nvPr/>
        </p:nvSpPr>
        <p:spPr>
          <a:xfrm>
            <a:off x="7920203" y="3319244"/>
            <a:ext cx="3648405" cy="1559401"/>
          </a:xfrm>
          <a:prstGeom prst="rect">
            <a:avLst/>
          </a:prstGeom>
          <a:noFill/>
          <a:ln>
            <a:solidFill>
              <a:srgbClr val="00745E"/>
            </a:solidFill>
          </a:ln>
        </p:spPr>
        <p:txBody>
          <a:bodyPr wrap="square">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srgbClr val="00745E"/>
                </a:solidFill>
                <a:effectLst/>
                <a:uLnTx/>
                <a:uFillTx/>
                <a:latin typeface="Calibri"/>
                <a:ea typeface="+mn-ea"/>
                <a:cs typeface="+mn-cs"/>
              </a:rPr>
              <a:t>Des valeurs fortes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745E"/>
                </a:solidFill>
                <a:effectLst/>
                <a:uLnTx/>
                <a:uFillTx/>
                <a:latin typeface="Calibri"/>
                <a:ea typeface="+mn-ea"/>
                <a:cs typeface="+mn-cs"/>
              </a:rPr>
              <a:t>Transparence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745E"/>
                </a:solidFill>
                <a:effectLst/>
                <a:uLnTx/>
                <a:uFillTx/>
                <a:latin typeface="Calibri"/>
                <a:ea typeface="+mn-ea"/>
                <a:cs typeface="+mn-cs"/>
              </a:rPr>
              <a:t>Respect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745E"/>
                </a:solidFill>
                <a:effectLst/>
                <a:uLnTx/>
                <a:uFillTx/>
                <a:latin typeface="Calibri"/>
                <a:ea typeface="+mn-ea"/>
                <a:cs typeface="+mn-cs"/>
              </a:rPr>
              <a:t>Expertise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00745E"/>
                </a:solidFill>
                <a:effectLst/>
                <a:uLnTx/>
                <a:uFillTx/>
                <a:latin typeface="Calibri"/>
                <a:ea typeface="+mn-ea"/>
                <a:cs typeface="+mn-cs"/>
              </a:rPr>
              <a:t>Ancrage territorial</a:t>
            </a:r>
          </a:p>
        </p:txBody>
      </p:sp>
      <p:grpSp>
        <p:nvGrpSpPr>
          <p:cNvPr id="21" name="Groupe 20">
            <a:extLst>
              <a:ext uri="{FF2B5EF4-FFF2-40B4-BE49-F238E27FC236}">
                <a16:creationId xmlns:a16="http://schemas.microsoft.com/office/drawing/2014/main" id="{736A0241-C5C7-917F-33DF-E39F77F12A65}"/>
              </a:ext>
            </a:extLst>
          </p:cNvPr>
          <p:cNvGrpSpPr/>
          <p:nvPr/>
        </p:nvGrpSpPr>
        <p:grpSpPr>
          <a:xfrm>
            <a:off x="143339" y="1224905"/>
            <a:ext cx="7602096" cy="4984256"/>
            <a:chOff x="735692" y="872356"/>
            <a:chExt cx="5701572" cy="3738192"/>
          </a:xfrm>
        </p:grpSpPr>
        <p:pic>
          <p:nvPicPr>
            <p:cNvPr id="22" name="Image 21">
              <a:extLst>
                <a:ext uri="{FF2B5EF4-FFF2-40B4-BE49-F238E27FC236}">
                  <a16:creationId xmlns:a16="http://schemas.microsoft.com/office/drawing/2014/main" id="{24657504-C410-AAAE-2E40-C384D3D05154}"/>
                </a:ext>
              </a:extLst>
            </p:cNvPr>
            <p:cNvPicPr>
              <a:picLocks noChangeAspect="1"/>
            </p:cNvPicPr>
            <p:nvPr/>
          </p:nvPicPr>
          <p:blipFill>
            <a:blip r:embed="rId3"/>
            <a:stretch>
              <a:fillRect/>
            </a:stretch>
          </p:blipFill>
          <p:spPr>
            <a:xfrm>
              <a:off x="1868713" y="1121396"/>
              <a:ext cx="3002150" cy="3489152"/>
            </a:xfrm>
            <a:prstGeom prst="rect">
              <a:avLst/>
            </a:prstGeom>
          </p:spPr>
        </p:pic>
        <p:sp>
          <p:nvSpPr>
            <p:cNvPr id="23" name="ZoneTexte 22">
              <a:extLst>
                <a:ext uri="{FF2B5EF4-FFF2-40B4-BE49-F238E27FC236}">
                  <a16:creationId xmlns:a16="http://schemas.microsoft.com/office/drawing/2014/main" id="{84252677-ADF9-FBC6-F0A0-318326621CEC}"/>
                </a:ext>
              </a:extLst>
            </p:cNvPr>
            <p:cNvSpPr txBox="1"/>
            <p:nvPr/>
          </p:nvSpPr>
          <p:spPr>
            <a:xfrm>
              <a:off x="4411015" y="1907929"/>
              <a:ext cx="1323294" cy="276999"/>
            </a:xfrm>
            <a:prstGeom prst="rect">
              <a:avLst/>
            </a:prstGeom>
            <a:noFill/>
          </p:spPr>
          <p:txBody>
            <a:bodyPr wrap="square"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6385C2"/>
                  </a:solidFill>
                  <a:effectLst/>
                  <a:uLnTx/>
                  <a:uFillTx/>
                  <a:latin typeface="Calibri"/>
                  <a:ea typeface="+mn-ea"/>
                  <a:cs typeface="+mn-cs"/>
                </a:rPr>
                <a:t>Clients</a:t>
              </a:r>
              <a:r>
                <a:rPr kumimoji="0" lang="fr-FR" sz="1600" b="0" i="0" u="none" strike="noStrike" kern="1200" cap="none" spc="0" normalizeH="0" baseline="0" noProof="0" dirty="0">
                  <a:ln>
                    <a:noFill/>
                  </a:ln>
                  <a:solidFill>
                    <a:srgbClr val="6385C2"/>
                  </a:solidFill>
                  <a:effectLst/>
                  <a:uLnTx/>
                  <a:uFillTx/>
                  <a:latin typeface="Calibri"/>
                  <a:ea typeface="+mn-ea"/>
                  <a:cs typeface="+mn-cs"/>
                </a:rPr>
                <a:t> régionaux</a:t>
              </a:r>
            </a:p>
          </p:txBody>
        </p:sp>
        <p:sp>
          <p:nvSpPr>
            <p:cNvPr id="24" name="Arc 23">
              <a:extLst>
                <a:ext uri="{FF2B5EF4-FFF2-40B4-BE49-F238E27FC236}">
                  <a16:creationId xmlns:a16="http://schemas.microsoft.com/office/drawing/2014/main" id="{6234919C-15C7-61B7-34DC-897F143799A2}"/>
                </a:ext>
              </a:extLst>
            </p:cNvPr>
            <p:cNvSpPr/>
            <p:nvPr/>
          </p:nvSpPr>
          <p:spPr bwMode="auto">
            <a:xfrm rot="20807371">
              <a:off x="4572389" y="1720742"/>
              <a:ext cx="505260" cy="489580"/>
            </a:xfrm>
            <a:prstGeom prst="arc">
              <a:avLst>
                <a:gd name="adj1" fmla="val 15088549"/>
                <a:gd name="adj2" fmla="val 0"/>
              </a:avLst>
            </a:prstGeom>
            <a:noFill/>
            <a:ln w="12700">
              <a:solidFill>
                <a:srgbClr val="6385C2"/>
              </a:solidFill>
              <a:headEnd type="none" w="med" len="med"/>
              <a:tailEnd type="arrow" w="med" len="med"/>
            </a:ln>
            <a:effectLst/>
          </p:spPr>
          <p:txBody>
            <a:bodyPr vert="horz" wrap="none" lIns="121920" tIns="60960" rIns="121920" bIns="60960" numCol="1" rtlCol="0" anchor="ctr" anchorCtr="0" compatLnSpc="1">
              <a:prstTxWarp prst="textNoShape">
                <a:avLst/>
              </a:prstTxWarp>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5" name="ZoneTexte 24">
              <a:extLst>
                <a:ext uri="{FF2B5EF4-FFF2-40B4-BE49-F238E27FC236}">
                  <a16:creationId xmlns:a16="http://schemas.microsoft.com/office/drawing/2014/main" id="{BB6F1306-0D7F-7F0E-B3C5-53F5C703E831}"/>
                </a:ext>
              </a:extLst>
            </p:cNvPr>
            <p:cNvSpPr txBox="1"/>
            <p:nvPr/>
          </p:nvSpPr>
          <p:spPr>
            <a:xfrm>
              <a:off x="735692" y="1133107"/>
              <a:ext cx="1890421" cy="646331"/>
            </a:xfrm>
            <a:prstGeom prst="rect">
              <a:avLst/>
            </a:prstGeom>
            <a:noFill/>
          </p:spPr>
          <p:txBody>
            <a:bodyPr wrap="square"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745F"/>
                  </a:solidFill>
                  <a:effectLst/>
                  <a:uLnTx/>
                  <a:uFillTx/>
                  <a:latin typeface="Calibri"/>
                  <a:ea typeface="+mn-ea"/>
                  <a:cs typeface="+mn-cs"/>
                </a:rPr>
                <a:t>Fournisseurs</a:t>
              </a:r>
              <a:r>
                <a:rPr kumimoji="0" lang="fr-FR" sz="1600" b="0" i="0" u="none" strike="noStrike" kern="1200" cap="none" spc="0" normalizeH="0" baseline="0" noProof="0" dirty="0">
                  <a:ln>
                    <a:noFill/>
                  </a:ln>
                  <a:solidFill>
                    <a:srgbClr val="00745F"/>
                  </a:solidFill>
                  <a:effectLst/>
                  <a:uLnTx/>
                  <a:uFillTx/>
                  <a:latin typeface="Calibri"/>
                  <a:ea typeface="+mn-ea"/>
                  <a:cs typeface="+mn-cs"/>
                </a:rPr>
                <a:t> de services environnementaux</a:t>
              </a:r>
            </a:p>
          </p:txBody>
        </p:sp>
        <p:sp>
          <p:nvSpPr>
            <p:cNvPr id="26" name="Arc 25">
              <a:extLst>
                <a:ext uri="{FF2B5EF4-FFF2-40B4-BE49-F238E27FC236}">
                  <a16:creationId xmlns:a16="http://schemas.microsoft.com/office/drawing/2014/main" id="{4078A813-2373-68E3-16AA-1F3254C39945}"/>
                </a:ext>
              </a:extLst>
            </p:cNvPr>
            <p:cNvSpPr/>
            <p:nvPr/>
          </p:nvSpPr>
          <p:spPr bwMode="auto">
            <a:xfrm rot="3960516" flipV="1">
              <a:off x="3756102" y="3121464"/>
              <a:ext cx="1141897" cy="1093414"/>
            </a:xfrm>
            <a:prstGeom prst="arc">
              <a:avLst>
                <a:gd name="adj1" fmla="val 16200000"/>
                <a:gd name="adj2" fmla="val 1613780"/>
              </a:avLst>
            </a:prstGeom>
            <a:noFill/>
            <a:ln w="12700">
              <a:solidFill>
                <a:srgbClr val="6385C2"/>
              </a:solidFill>
              <a:headEnd type="none" w="med" len="med"/>
              <a:tailEnd type="arrow" w="med" len="med"/>
            </a:ln>
            <a:effectLst/>
          </p:spPr>
          <p:txBody>
            <a:bodyPr vert="horz" wrap="none" lIns="121920" tIns="60960" rIns="121920" bIns="60960" numCol="1" rtlCol="0" anchor="ctr" anchorCtr="0" compatLnSpc="1">
              <a:prstTxWarp prst="textNoShape">
                <a:avLst/>
              </a:prstTxWarp>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prstClr val="black"/>
                </a:solidFill>
                <a:effectLst/>
                <a:uLnTx/>
                <a:uFillTx/>
                <a:latin typeface="Verdana" pitchFamily="34" charset="0"/>
                <a:ea typeface="+mn-ea"/>
                <a:cs typeface="+mn-cs"/>
              </a:endParaRPr>
            </a:p>
          </p:txBody>
        </p:sp>
        <p:pic>
          <p:nvPicPr>
            <p:cNvPr id="27" name="Image 26">
              <a:extLst>
                <a:ext uri="{FF2B5EF4-FFF2-40B4-BE49-F238E27FC236}">
                  <a16:creationId xmlns:a16="http://schemas.microsoft.com/office/drawing/2014/main" id="{CB609245-1769-96F8-B262-F505E3109BC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559113" y="3386675"/>
              <a:ext cx="432338" cy="432338"/>
            </a:xfrm>
            <a:prstGeom prst="rect">
              <a:avLst/>
            </a:prstGeom>
          </p:spPr>
        </p:pic>
        <p:pic>
          <p:nvPicPr>
            <p:cNvPr id="28" name="Image 27">
              <a:extLst>
                <a:ext uri="{FF2B5EF4-FFF2-40B4-BE49-F238E27FC236}">
                  <a16:creationId xmlns:a16="http://schemas.microsoft.com/office/drawing/2014/main" id="{29071520-FB5C-0D23-72E8-13D5111F8BE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219964" y="3944532"/>
              <a:ext cx="522025" cy="401674"/>
            </a:xfrm>
            <a:prstGeom prst="rect">
              <a:avLst/>
            </a:prstGeom>
          </p:spPr>
        </p:pic>
        <p:pic>
          <p:nvPicPr>
            <p:cNvPr id="29" name="Image 28">
              <a:extLst>
                <a:ext uri="{FF2B5EF4-FFF2-40B4-BE49-F238E27FC236}">
                  <a16:creationId xmlns:a16="http://schemas.microsoft.com/office/drawing/2014/main" id="{0A972D02-32C6-3694-8C88-5B66B24BCD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045" y="3383699"/>
              <a:ext cx="378706" cy="432338"/>
            </a:xfrm>
            <a:prstGeom prst="rect">
              <a:avLst/>
            </a:prstGeom>
          </p:spPr>
        </p:pic>
        <p:sp>
          <p:nvSpPr>
            <p:cNvPr id="30" name="ZoneTexte 29">
              <a:extLst>
                <a:ext uri="{FF2B5EF4-FFF2-40B4-BE49-F238E27FC236}">
                  <a16:creationId xmlns:a16="http://schemas.microsoft.com/office/drawing/2014/main" id="{22BF875D-70A3-DA8C-CE88-985A89F98A36}"/>
                </a:ext>
              </a:extLst>
            </p:cNvPr>
            <p:cNvSpPr txBox="1"/>
            <p:nvPr/>
          </p:nvSpPr>
          <p:spPr>
            <a:xfrm>
              <a:off x="4546843" y="2860643"/>
              <a:ext cx="1890421" cy="276999"/>
            </a:xfrm>
            <a:prstGeom prst="rect">
              <a:avLst/>
            </a:prstGeom>
            <a:noFill/>
          </p:spPr>
          <p:txBody>
            <a:bodyPr wrap="square"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6385C2"/>
                  </a:solidFill>
                  <a:effectLst/>
                  <a:uLnTx/>
                  <a:uFillTx/>
                  <a:latin typeface="Calibri"/>
                  <a:ea typeface="+mn-ea"/>
                  <a:cs typeface="+mn-cs"/>
                </a:rPr>
                <a:t>Membres fondateurs</a:t>
              </a:r>
            </a:p>
          </p:txBody>
        </p:sp>
        <p:sp>
          <p:nvSpPr>
            <p:cNvPr id="31" name="Ellipse 30">
              <a:extLst>
                <a:ext uri="{FF2B5EF4-FFF2-40B4-BE49-F238E27FC236}">
                  <a16:creationId xmlns:a16="http://schemas.microsoft.com/office/drawing/2014/main" id="{E1AC4758-38CB-D197-3B17-63AAC3D1B0AB}"/>
                </a:ext>
              </a:extLst>
            </p:cNvPr>
            <p:cNvSpPr/>
            <p:nvPr/>
          </p:nvSpPr>
          <p:spPr bwMode="auto">
            <a:xfrm>
              <a:off x="4777798" y="3147814"/>
              <a:ext cx="1378378" cy="1378378"/>
            </a:xfrm>
            <a:prstGeom prst="ellipse">
              <a:avLst/>
            </a:prstGeom>
            <a:noFill/>
            <a:ln>
              <a:solidFill>
                <a:srgbClr val="6385C2"/>
              </a:solidFill>
            </a:ln>
            <a:effectLst/>
          </p:spPr>
          <p:txBody>
            <a:bodyPr vert="horz" wrap="none" lIns="121920" tIns="60960" rIns="121920" bIns="60960" numCol="1" rtlCol="0" anchor="ctr" anchorCtr="0" compatLnSpc="1">
              <a:prstTxWarp prst="textNoShape">
                <a:avLst/>
              </a:prstTxWarp>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2" name="Arc 31">
              <a:extLst>
                <a:ext uri="{FF2B5EF4-FFF2-40B4-BE49-F238E27FC236}">
                  <a16:creationId xmlns:a16="http://schemas.microsoft.com/office/drawing/2014/main" id="{F005F73A-1B1A-225E-0BEF-CA0C745F8D1C}"/>
                </a:ext>
              </a:extLst>
            </p:cNvPr>
            <p:cNvSpPr/>
            <p:nvPr/>
          </p:nvSpPr>
          <p:spPr bwMode="auto">
            <a:xfrm rot="19732708" flipH="1" flipV="1">
              <a:off x="1401974" y="872356"/>
              <a:ext cx="914400" cy="914400"/>
            </a:xfrm>
            <a:prstGeom prst="arc">
              <a:avLst/>
            </a:prstGeom>
            <a:noFill/>
            <a:ln w="12700">
              <a:solidFill>
                <a:srgbClr val="00745F"/>
              </a:solidFill>
              <a:headEnd type="none" w="med" len="med"/>
              <a:tailEnd type="arrow" w="med" len="med"/>
            </a:ln>
            <a:effectLst/>
          </p:spPr>
          <p:txBody>
            <a:bodyPr vert="horz" wrap="none" lIns="121920" tIns="60960" rIns="121920" bIns="60960" numCol="1" rtlCol="0" anchor="ctr" anchorCtr="0" compatLnSpc="1">
              <a:prstTxWarp prst="textNoShape">
                <a:avLst/>
              </a:prstTxWarp>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prstClr val="black"/>
                </a:solidFill>
                <a:effectLst/>
                <a:uLnTx/>
                <a:uFillTx/>
                <a:latin typeface="Verdana" pitchFamily="34" charset="0"/>
                <a:ea typeface="+mn-ea"/>
                <a:cs typeface="+mn-cs"/>
              </a:endParaRPr>
            </a:p>
          </p:txBody>
        </p:sp>
      </p:grpSp>
    </p:spTree>
    <p:extLst>
      <p:ext uri="{BB962C8B-B14F-4D97-AF65-F5344CB8AC3E}">
        <p14:creationId xmlns:p14="http://schemas.microsoft.com/office/powerpoint/2010/main" val="3262860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30584-7A81-4286-93B7-6F03AB64D586}"/>
              </a:ext>
            </a:extLst>
          </p:cNvPr>
          <p:cNvSpPr>
            <a:spLocks noGrp="1"/>
          </p:cNvSpPr>
          <p:nvPr>
            <p:ph type="title"/>
          </p:nvPr>
        </p:nvSpPr>
        <p:spPr>
          <a:xfrm>
            <a:off x="1600919" y="1995306"/>
            <a:ext cx="9718590" cy="1285200"/>
          </a:xfrm>
        </p:spPr>
        <p:txBody>
          <a:bodyPr/>
          <a:lstStyle/>
          <a:p>
            <a:r>
              <a:rPr lang="fr-FR" dirty="0"/>
              <a:t>Questions ? </a:t>
            </a:r>
            <a:br>
              <a:rPr lang="fr-FR" dirty="0"/>
            </a:br>
            <a:endParaRPr lang="fr-FR" dirty="0"/>
          </a:p>
        </p:txBody>
      </p:sp>
      <p:sp>
        <p:nvSpPr>
          <p:cNvPr id="3" name="Espace réservé du contenu 2">
            <a:extLst>
              <a:ext uri="{FF2B5EF4-FFF2-40B4-BE49-F238E27FC236}">
                <a16:creationId xmlns:a16="http://schemas.microsoft.com/office/drawing/2014/main" id="{A34200AF-2B8C-44E3-BC32-B39072665DAC}"/>
              </a:ext>
            </a:extLst>
          </p:cNvPr>
          <p:cNvSpPr>
            <a:spLocks noGrp="1"/>
          </p:cNvSpPr>
          <p:nvPr>
            <p:ph idx="1"/>
          </p:nvPr>
        </p:nvSpPr>
        <p:spPr>
          <a:xfrm>
            <a:off x="1887127" y="2121764"/>
            <a:ext cx="9146174" cy="2832324"/>
          </a:xfrm>
        </p:spPr>
        <p:txBody>
          <a:bodyPr/>
          <a:lstStyle/>
          <a:p>
            <a:endParaRPr lang="fr-FR" dirty="0"/>
          </a:p>
          <a:p>
            <a:endParaRPr lang="fr-FR" dirty="0"/>
          </a:p>
        </p:txBody>
      </p:sp>
    </p:spTree>
    <p:extLst>
      <p:ext uri="{BB962C8B-B14F-4D97-AF65-F5344CB8AC3E}">
        <p14:creationId xmlns:p14="http://schemas.microsoft.com/office/powerpoint/2010/main" val="36900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2E906D-1FBD-4A53-8675-7532C3F90359}"/>
              </a:ext>
            </a:extLst>
          </p:cNvPr>
          <p:cNvSpPr>
            <a:spLocks noGrp="1"/>
          </p:cNvSpPr>
          <p:nvPr>
            <p:ph type="title"/>
          </p:nvPr>
        </p:nvSpPr>
        <p:spPr/>
        <p:txBody>
          <a:bodyPr/>
          <a:lstStyle/>
          <a:p>
            <a:r>
              <a:rPr lang="fr-FR" dirty="0"/>
              <a:t>INTRODUCTION</a:t>
            </a:r>
          </a:p>
        </p:txBody>
      </p:sp>
      <p:sp>
        <p:nvSpPr>
          <p:cNvPr id="3" name="Espace réservé du contenu 2">
            <a:extLst>
              <a:ext uri="{FF2B5EF4-FFF2-40B4-BE49-F238E27FC236}">
                <a16:creationId xmlns:a16="http://schemas.microsoft.com/office/drawing/2014/main" id="{6C446E67-2828-4480-903B-11E5F9245166}"/>
              </a:ext>
            </a:extLst>
          </p:cNvPr>
          <p:cNvSpPr>
            <a:spLocks noGrp="1"/>
          </p:cNvSpPr>
          <p:nvPr>
            <p:ph idx="1"/>
          </p:nvPr>
        </p:nvSpPr>
        <p:spPr>
          <a:xfrm>
            <a:off x="838200" y="2883159"/>
            <a:ext cx="10515600" cy="3293804"/>
          </a:xfrm>
        </p:spPr>
        <p:txBody>
          <a:bodyPr/>
          <a:lstStyle/>
          <a:p>
            <a:r>
              <a:rPr lang="fr-FR" b="1" dirty="0">
                <a:solidFill>
                  <a:schemeClr val="accent2"/>
                </a:solidFill>
              </a:rPr>
              <a:t>ADEME – Laurène BOULITROP</a:t>
            </a:r>
          </a:p>
          <a:p>
            <a:pPr marL="0" indent="0">
              <a:buNone/>
            </a:pPr>
            <a:r>
              <a:rPr lang="fr-FR" dirty="0"/>
              <a:t>Référente interrégionale « Forêt résiliente »</a:t>
            </a:r>
          </a:p>
          <a:p>
            <a:pPr marL="0" indent="0">
              <a:buNone/>
            </a:pPr>
            <a:endParaRPr lang="fr-FR" dirty="0"/>
          </a:p>
          <a:p>
            <a:r>
              <a:rPr lang="fr-FR" b="1" dirty="0">
                <a:solidFill>
                  <a:schemeClr val="accent2"/>
                </a:solidFill>
              </a:rPr>
              <a:t>CBQ+ - Matthieu PETIT</a:t>
            </a:r>
          </a:p>
          <a:p>
            <a:pPr marL="0" indent="0">
              <a:buNone/>
            </a:pPr>
            <a:r>
              <a:rPr lang="fr-FR" dirty="0"/>
              <a:t>Coordinateur national de l’association</a:t>
            </a:r>
          </a:p>
          <a:p>
            <a:pPr marL="0" indent="0">
              <a:buNone/>
            </a:pPr>
            <a:endParaRPr lang="fr-FR" dirty="0"/>
          </a:p>
          <a:p>
            <a:endParaRPr lang="fr-FR" dirty="0"/>
          </a:p>
        </p:txBody>
      </p:sp>
    </p:spTree>
    <p:extLst>
      <p:ext uri="{BB962C8B-B14F-4D97-AF65-F5344CB8AC3E}">
        <p14:creationId xmlns:p14="http://schemas.microsoft.com/office/powerpoint/2010/main" val="891685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3511" y="274638"/>
            <a:ext cx="10972800" cy="1143000"/>
          </a:xfrm>
        </p:spPr>
        <p:txBody>
          <a:bodyPr anchor="t"/>
          <a:lstStyle/>
          <a:p>
            <a:pPr marL="0" indent="0" algn="ctr">
              <a:spcBef>
                <a:spcPct val="20000"/>
              </a:spcBef>
            </a:pPr>
            <a:r>
              <a:rPr lang="fr-FR" altLang="fr-FR" sz="3200" dirty="0">
                <a:solidFill>
                  <a:srgbClr val="009139"/>
                </a:solidFill>
                <a:latin typeface="+mn-lt"/>
                <a:ea typeface="+mn-ea"/>
                <a:cs typeface="+mn-cs"/>
              </a:rPr>
              <a:t>Merci de votre attention</a:t>
            </a:r>
            <a:endParaRPr lang="fr-FR" sz="3200" dirty="0">
              <a:solidFill>
                <a:srgbClr val="009139"/>
              </a:solidFill>
              <a:latin typeface="+mn-lt"/>
              <a:ea typeface="+mn-ea"/>
              <a:cs typeface="+mn-cs"/>
            </a:endParaRPr>
          </a:p>
        </p:txBody>
      </p:sp>
      <p:sp>
        <p:nvSpPr>
          <p:cNvPr id="5" name="Espace réservé du contenu 4"/>
          <p:cNvSpPr>
            <a:spLocks noGrp="1"/>
          </p:cNvSpPr>
          <p:nvPr>
            <p:ph sz="quarter" idx="4"/>
          </p:nvPr>
        </p:nvSpPr>
        <p:spPr>
          <a:xfrm>
            <a:off x="1663924" y="1767064"/>
            <a:ext cx="8416602" cy="3671454"/>
          </a:xfrm>
        </p:spPr>
        <p:txBody>
          <a:bodyPr/>
          <a:lstStyle/>
          <a:p>
            <a:pPr marL="0" indent="0">
              <a:buNone/>
              <a:defRPr/>
            </a:pPr>
            <a:r>
              <a:rPr lang="fr-FR" dirty="0"/>
              <a:t>CONTACT : </a:t>
            </a:r>
          </a:p>
          <a:p>
            <a:pPr marL="0" indent="0">
              <a:buNone/>
              <a:defRPr/>
            </a:pPr>
            <a:endParaRPr lang="fr-FR" sz="1800" dirty="0"/>
          </a:p>
          <a:p>
            <a:pPr marL="0" indent="0">
              <a:buNone/>
              <a:defRPr/>
            </a:pPr>
            <a:endParaRPr lang="fr-FR" altLang="fr-FR" sz="1800" b="0" dirty="0"/>
          </a:p>
          <a:p>
            <a:pPr marL="0" indent="0">
              <a:buNone/>
              <a:defRPr/>
            </a:pPr>
            <a:r>
              <a:rPr lang="fr-FR" altLang="fr-FR" sz="1800" dirty="0"/>
              <a:t>Stéphane PESTEL</a:t>
            </a:r>
          </a:p>
          <a:p>
            <a:pPr marL="0" indent="0">
              <a:buNone/>
              <a:defRPr/>
            </a:pPr>
            <a:r>
              <a:rPr lang="fr-FR" sz="1600" b="0" dirty="0"/>
              <a:t>Conseiller Gestion du bocage – Référent PSE carbone et biodiversité de la haie</a:t>
            </a:r>
            <a:endParaRPr lang="fr-FR" altLang="fr-FR" sz="1400" b="0" dirty="0"/>
          </a:p>
          <a:p>
            <a:pPr marL="0" indent="0">
              <a:buNone/>
              <a:defRPr/>
            </a:pPr>
            <a:r>
              <a:rPr lang="fr-FR" altLang="fr-FR" sz="1600" b="0" dirty="0"/>
              <a:t>02 33 06 45 19 – 06 07 78 43 01 - </a:t>
            </a:r>
            <a:r>
              <a:rPr lang="fr-FR" altLang="fr-FR" sz="1400" b="0" dirty="0"/>
              <a:t>stephane.pestel@normandie.chambagri.fr</a:t>
            </a:r>
          </a:p>
          <a:p>
            <a:pPr marL="0" indent="0" algn="ctr">
              <a:buNone/>
              <a:defRPr/>
            </a:pPr>
            <a:endParaRPr lang="fr-FR" altLang="fr-FR" sz="1600" dirty="0">
              <a:solidFill>
                <a:srgbClr val="92D050"/>
              </a:solidFill>
            </a:endParaRPr>
          </a:p>
          <a:p>
            <a:pPr marL="0" indent="0" algn="ctr">
              <a:buNone/>
              <a:defRPr/>
            </a:pPr>
            <a:endParaRPr lang="fr-FR" altLang="fr-FR" sz="1600" dirty="0">
              <a:solidFill>
                <a:srgbClr val="00B050"/>
              </a:solidFill>
            </a:endParaRPr>
          </a:p>
          <a:p>
            <a:pPr marL="0" indent="0" algn="ctr">
              <a:buNone/>
              <a:defRPr/>
            </a:pPr>
            <a:endParaRPr lang="fr-FR" altLang="fr-FR" sz="1600" dirty="0">
              <a:solidFill>
                <a:srgbClr val="00B050"/>
              </a:solidFill>
            </a:endParaRPr>
          </a:p>
          <a:p>
            <a:pPr marL="0" indent="0">
              <a:buNone/>
              <a:defRPr/>
            </a:pPr>
            <a:r>
              <a:rPr lang="fr-FR" altLang="fr-FR" sz="1600" dirty="0">
                <a:solidFill>
                  <a:srgbClr val="00B050"/>
                </a:solidFill>
              </a:rPr>
              <a:t>AGRICULTURES &amp; TERRITOIRES</a:t>
            </a:r>
          </a:p>
          <a:p>
            <a:pPr marL="0" indent="0">
              <a:buNone/>
              <a:defRPr/>
            </a:pPr>
            <a:r>
              <a:rPr lang="fr-FR" altLang="fr-FR" sz="1600" dirty="0">
                <a:solidFill>
                  <a:srgbClr val="FF0000"/>
                </a:solidFill>
              </a:rPr>
              <a:t>Chambres d'agriculture de Normandie</a:t>
            </a:r>
          </a:p>
          <a:p>
            <a:pPr marL="0" indent="0">
              <a:buNone/>
              <a:defRPr/>
            </a:pPr>
            <a:r>
              <a:rPr lang="fr-FR" sz="1400" dirty="0">
                <a:solidFill>
                  <a:schemeClr val="bg1">
                    <a:lumMod val="50000"/>
                  </a:schemeClr>
                </a:solidFill>
              </a:rPr>
              <a:t>02 33 06 48 48 - Maison de l'agriculture - Avenue de Paris - 50000 SAINT-LÔ </a:t>
            </a:r>
          </a:p>
        </p:txBody>
      </p:sp>
    </p:spTree>
    <p:extLst>
      <p:ext uri="{BB962C8B-B14F-4D97-AF65-F5344CB8AC3E}">
        <p14:creationId xmlns:p14="http://schemas.microsoft.com/office/powerpoint/2010/main" val="2346590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D54E2-7912-4B63-92D3-3070ECF5B8FD}"/>
              </a:ext>
            </a:extLst>
          </p:cNvPr>
          <p:cNvSpPr>
            <a:spLocks noGrp="1"/>
          </p:cNvSpPr>
          <p:nvPr>
            <p:ph type="title"/>
          </p:nvPr>
        </p:nvSpPr>
        <p:spPr/>
        <p:txBody>
          <a:bodyPr/>
          <a:lstStyle/>
          <a:p>
            <a:r>
              <a:rPr lang="fr-FR" dirty="0"/>
              <a:t>Valoriser le bois à la ferme : la litière</a:t>
            </a:r>
          </a:p>
        </p:txBody>
      </p:sp>
      <p:sp>
        <p:nvSpPr>
          <p:cNvPr id="3" name="Espace réservé du contenu 2">
            <a:extLst>
              <a:ext uri="{FF2B5EF4-FFF2-40B4-BE49-F238E27FC236}">
                <a16:creationId xmlns:a16="http://schemas.microsoft.com/office/drawing/2014/main" id="{9D12300C-9BE8-46D5-AFCD-E5E4AA0059AD}"/>
              </a:ext>
            </a:extLst>
          </p:cNvPr>
          <p:cNvSpPr>
            <a:spLocks noGrp="1"/>
          </p:cNvSpPr>
          <p:nvPr>
            <p:ph idx="1"/>
          </p:nvPr>
        </p:nvSpPr>
        <p:spPr>
          <a:xfrm>
            <a:off x="838200" y="3069771"/>
            <a:ext cx="10515600" cy="3107192"/>
          </a:xfrm>
        </p:spPr>
        <p:txBody>
          <a:bodyPr/>
          <a:lstStyle/>
          <a:p>
            <a:pPr marL="0" indent="0">
              <a:buNone/>
            </a:pPr>
            <a:r>
              <a:rPr lang="fr-FR" b="1" dirty="0">
                <a:solidFill>
                  <a:schemeClr val="accent2"/>
                </a:solidFill>
              </a:rPr>
              <a:t>Chambre d’Agriculture de Normandie - Clément LEBRUN</a:t>
            </a:r>
          </a:p>
          <a:p>
            <a:pPr marL="0" indent="0">
              <a:buNone/>
            </a:pPr>
            <a:r>
              <a:rPr lang="fr-FR" dirty="0"/>
              <a:t>Agriculteur Élu, Président de la structure d’approvisionnement </a:t>
            </a:r>
            <a:r>
              <a:rPr lang="fr-FR" dirty="0" err="1"/>
              <a:t>Haienergie</a:t>
            </a:r>
            <a:r>
              <a:rPr lang="fr-FR" dirty="0"/>
              <a:t> 14</a:t>
            </a:r>
          </a:p>
        </p:txBody>
      </p:sp>
    </p:spTree>
    <p:extLst>
      <p:ext uri="{BB962C8B-B14F-4D97-AF65-F5344CB8AC3E}">
        <p14:creationId xmlns:p14="http://schemas.microsoft.com/office/powerpoint/2010/main" val="2991074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712B7B1-335D-EA59-00F3-31461AED9F99}"/>
              </a:ext>
            </a:extLst>
          </p:cNvPr>
          <p:cNvSpPr>
            <a:spLocks noGrp="1"/>
          </p:cNvSpPr>
          <p:nvPr>
            <p:ph type="body" sz="quarter" idx="13"/>
          </p:nvPr>
        </p:nvSpPr>
        <p:spPr>
          <a:xfrm>
            <a:off x="2058318" y="1889125"/>
            <a:ext cx="8075364" cy="1539875"/>
          </a:xfrm>
        </p:spPr>
        <p:txBody>
          <a:bodyPr/>
          <a:lstStyle/>
          <a:p>
            <a:r>
              <a:rPr lang="fr-FR" sz="4000" dirty="0">
                <a:effectLst/>
                <a:latin typeface="+mj-lt"/>
                <a:ea typeface="Calibri" panose="020F0502020204030204" pitchFamily="34" charset="0"/>
                <a:cs typeface="Times New Roman" panose="02020603050405020304" pitchFamily="18" charset="0"/>
              </a:rPr>
              <a:t>La haie et l’arbre champêtres, éléments d’agroforesterie :</a:t>
            </a:r>
          </a:p>
          <a:p>
            <a:endParaRPr lang="fr-FR" dirty="0">
              <a:latin typeface="+mj-lt"/>
              <a:ea typeface="Calibri" panose="020F0502020204030204" pitchFamily="34" charset="0"/>
              <a:cs typeface="Times New Roman" panose="02020603050405020304" pitchFamily="18" charset="0"/>
            </a:endParaRPr>
          </a:p>
          <a:p>
            <a:r>
              <a:rPr lang="fr-FR" dirty="0">
                <a:latin typeface="+mj-lt"/>
                <a:ea typeface="Calibri" panose="020F0502020204030204" pitchFamily="34" charset="0"/>
                <a:cs typeface="Times New Roman" panose="02020603050405020304" pitchFamily="18" charset="0"/>
              </a:rPr>
              <a:t>S</a:t>
            </a:r>
            <a:r>
              <a:rPr lang="fr-FR" sz="4000" dirty="0">
                <a:effectLst/>
                <a:latin typeface="+mj-lt"/>
                <a:ea typeface="Calibri" panose="020F0502020204030204" pitchFamily="34" charset="0"/>
                <a:cs typeface="Times New Roman" panose="02020603050405020304" pitchFamily="18" charset="0"/>
              </a:rPr>
              <a:t>ituation en France</a:t>
            </a:r>
            <a:endParaRPr lang="fr-FR" dirty="0">
              <a:latin typeface="+mj-lt"/>
            </a:endParaRPr>
          </a:p>
        </p:txBody>
      </p:sp>
    </p:spTree>
    <p:extLst>
      <p:ext uri="{BB962C8B-B14F-4D97-AF65-F5344CB8AC3E}">
        <p14:creationId xmlns:p14="http://schemas.microsoft.com/office/powerpoint/2010/main" val="2371333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7791E29-42E0-BB04-7D52-5DEEA4883DD2}"/>
              </a:ext>
            </a:extLst>
          </p:cNvPr>
          <p:cNvSpPr>
            <a:spLocks noGrp="1"/>
          </p:cNvSpPr>
          <p:nvPr>
            <p:ph type="body" sz="quarter" idx="13"/>
          </p:nvPr>
        </p:nvSpPr>
        <p:spPr>
          <a:xfrm>
            <a:off x="852241" y="2473308"/>
            <a:ext cx="11018795" cy="2961558"/>
          </a:xfrm>
        </p:spPr>
        <p:txBody>
          <a:bodyPr lIns="91440" tIns="45720" rIns="91440" bIns="45720" anchor="t"/>
          <a:lstStyle/>
          <a:p>
            <a:pPr algn="l"/>
            <a:r>
              <a:rPr lang="fr-FR" sz="3600" dirty="0"/>
              <a:t>Notre mission  : </a:t>
            </a:r>
          </a:p>
          <a:p>
            <a:pPr algn="l"/>
            <a:r>
              <a:rPr lang="fr-FR" sz="4400" dirty="0">
                <a:latin typeface="Poppins"/>
                <a:cs typeface="Poppins"/>
              </a:rPr>
              <a:t>(re)construire une </a:t>
            </a:r>
            <a:r>
              <a:rPr lang="fr-FR" sz="4400" dirty="0">
                <a:solidFill>
                  <a:schemeClr val="accent1"/>
                </a:solidFill>
                <a:latin typeface="Poppins"/>
                <a:cs typeface="Poppins"/>
              </a:rPr>
              <a:t>agriculture </a:t>
            </a:r>
          </a:p>
          <a:p>
            <a:pPr algn="l"/>
            <a:r>
              <a:rPr lang="fr-FR" sz="4400" dirty="0">
                <a:solidFill>
                  <a:schemeClr val="accent1"/>
                </a:solidFill>
                <a:latin typeface="Poppins"/>
                <a:cs typeface="Poppins"/>
              </a:rPr>
              <a:t>fertile « du sol au paysage »</a:t>
            </a:r>
            <a:r>
              <a:rPr lang="fr-FR" sz="4400" dirty="0">
                <a:latin typeface="Poppins"/>
                <a:cs typeface="Poppins"/>
              </a:rPr>
              <a:t>.</a:t>
            </a:r>
            <a:endParaRPr lang="fr-FR" sz="4000" dirty="0"/>
          </a:p>
        </p:txBody>
      </p:sp>
      <p:pic>
        <p:nvPicPr>
          <p:cNvPr id="4" name="Image 3">
            <a:extLst>
              <a:ext uri="{FF2B5EF4-FFF2-40B4-BE49-F238E27FC236}">
                <a16:creationId xmlns:a16="http://schemas.microsoft.com/office/drawing/2014/main" id="{F928DB1D-6FDA-4023-F75D-B34CACE79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413" y="264211"/>
            <a:ext cx="5030889" cy="1096679"/>
          </a:xfrm>
          <a:prstGeom prst="rect">
            <a:avLst/>
          </a:prstGeom>
        </p:spPr>
      </p:pic>
    </p:spTree>
    <p:extLst>
      <p:ext uri="{BB962C8B-B14F-4D97-AF65-F5344CB8AC3E}">
        <p14:creationId xmlns:p14="http://schemas.microsoft.com/office/powerpoint/2010/main" val="1856477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D3B90A-AFA3-B520-D7B8-C15E7F551D80}"/>
              </a:ext>
            </a:extLst>
          </p:cNvPr>
          <p:cNvSpPr>
            <a:spLocks noGrp="1"/>
          </p:cNvSpPr>
          <p:nvPr>
            <p:ph type="title"/>
          </p:nvPr>
        </p:nvSpPr>
        <p:spPr/>
        <p:txBody>
          <a:bodyPr/>
          <a:lstStyle/>
          <a:p>
            <a:r>
              <a:rPr lang="fr-FR" dirty="0"/>
              <a:t>U</a:t>
            </a:r>
            <a:r>
              <a:rPr lang="fr-FR" b="0" dirty="0"/>
              <a:t>ne agriculture durable « du sol au paysage »</a:t>
            </a:r>
            <a:endParaRPr lang="fr-FR" dirty="0"/>
          </a:p>
        </p:txBody>
      </p:sp>
      <p:pic>
        <p:nvPicPr>
          <p:cNvPr id="5" name="Image 4">
            <a:extLst>
              <a:ext uri="{FF2B5EF4-FFF2-40B4-BE49-F238E27FC236}">
                <a16:creationId xmlns:a16="http://schemas.microsoft.com/office/drawing/2014/main" id="{0D957491-6FF7-ACAD-C613-D8C24470DB3A}"/>
              </a:ext>
            </a:extLst>
          </p:cNvPr>
          <p:cNvPicPr>
            <a:picLocks noChangeAspect="1"/>
          </p:cNvPicPr>
          <p:nvPr/>
        </p:nvPicPr>
        <p:blipFill rotWithShape="1">
          <a:blip r:embed="rId2">
            <a:extLst>
              <a:ext uri="{28A0092B-C50C-407E-A947-70E740481C1C}">
                <a14:useLocalDpi xmlns:a14="http://schemas.microsoft.com/office/drawing/2010/main" val="0"/>
              </a:ext>
            </a:extLst>
          </a:blip>
          <a:srcRect t="18021" b="19479"/>
          <a:stretch/>
        </p:blipFill>
        <p:spPr>
          <a:xfrm>
            <a:off x="564991" y="1943100"/>
            <a:ext cx="11399517" cy="4007644"/>
          </a:xfrm>
          <a:prstGeom prst="rect">
            <a:avLst/>
          </a:prstGeom>
        </p:spPr>
      </p:pic>
    </p:spTree>
    <p:extLst>
      <p:ext uri="{BB962C8B-B14F-4D97-AF65-F5344CB8AC3E}">
        <p14:creationId xmlns:p14="http://schemas.microsoft.com/office/powerpoint/2010/main" val="1081214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67208D64-C08F-C952-BE84-6C2B348645BB}"/>
              </a:ext>
            </a:extLst>
          </p:cNvPr>
          <p:cNvPicPr>
            <a:picLocks noGrp="1" noChangeAspect="1"/>
          </p:cNvPicPr>
          <p:nvPr>
            <p:ph type="pic" idx="1"/>
          </p:nvPr>
        </p:nvPicPr>
        <p:blipFill rotWithShape="1">
          <a:blip r:embed="rId3"/>
          <a:srcRect l="357" r="523"/>
          <a:stretch/>
        </p:blipFill>
        <p:spPr>
          <a:xfrm>
            <a:off x="5839476" y="1726440"/>
            <a:ext cx="6226628" cy="4139372"/>
          </a:xfrm>
        </p:spPr>
      </p:pic>
      <p:sp>
        <p:nvSpPr>
          <p:cNvPr id="2" name="Titre 1">
            <a:extLst>
              <a:ext uri="{FF2B5EF4-FFF2-40B4-BE49-F238E27FC236}">
                <a16:creationId xmlns:a16="http://schemas.microsoft.com/office/drawing/2014/main" id="{6EBE3E49-8C18-690E-4CCF-E57BF525FDA7}"/>
              </a:ext>
            </a:extLst>
          </p:cNvPr>
          <p:cNvSpPr>
            <a:spLocks noGrp="1"/>
          </p:cNvSpPr>
          <p:nvPr>
            <p:ph type="title"/>
          </p:nvPr>
        </p:nvSpPr>
        <p:spPr>
          <a:xfrm>
            <a:off x="382588" y="661227"/>
            <a:ext cx="5256212" cy="1065213"/>
          </a:xfrm>
        </p:spPr>
        <p:txBody>
          <a:bodyPr>
            <a:noAutofit/>
          </a:bodyPr>
          <a:lstStyle/>
          <a:p>
            <a:r>
              <a:rPr lang="fr-FR" dirty="0"/>
              <a:t>La haie en France, quelques chiffres</a:t>
            </a:r>
          </a:p>
        </p:txBody>
      </p:sp>
      <p:sp>
        <p:nvSpPr>
          <p:cNvPr id="11" name="Espace réservé du texte 10">
            <a:extLst>
              <a:ext uri="{FF2B5EF4-FFF2-40B4-BE49-F238E27FC236}">
                <a16:creationId xmlns:a16="http://schemas.microsoft.com/office/drawing/2014/main" id="{CC04AC6A-AF4F-BE19-4439-B58034E01574}"/>
              </a:ext>
            </a:extLst>
          </p:cNvPr>
          <p:cNvSpPr>
            <a:spLocks noGrp="1"/>
          </p:cNvSpPr>
          <p:nvPr>
            <p:ph type="body" sz="half" idx="2"/>
          </p:nvPr>
        </p:nvSpPr>
        <p:spPr>
          <a:xfrm>
            <a:off x="382588" y="1996695"/>
            <a:ext cx="5309616" cy="3598862"/>
          </a:xfrm>
        </p:spPr>
        <p:txBody>
          <a:bodyPr/>
          <a:lstStyle/>
          <a:p>
            <a:pPr>
              <a:lnSpc>
                <a:spcPct val="150000"/>
              </a:lnSpc>
            </a:pPr>
            <a:r>
              <a:rPr lang="fr-FR" sz="2400" b="0" i="0" u="none" strike="noStrike" baseline="0" dirty="0">
                <a:solidFill>
                  <a:srgbClr val="000000"/>
                </a:solidFill>
                <a:latin typeface="+mn-lt"/>
              </a:rPr>
              <a:t>1 551 964 km linéaires (IGN – 2023)</a:t>
            </a:r>
            <a:endParaRPr lang="fr-FR" sz="2400" dirty="0">
              <a:solidFill>
                <a:srgbClr val="000000"/>
              </a:solidFill>
              <a:latin typeface="+mn-lt"/>
            </a:endParaRPr>
          </a:p>
          <a:p>
            <a:pPr>
              <a:lnSpc>
                <a:spcPct val="150000"/>
              </a:lnSpc>
            </a:pPr>
            <a:r>
              <a:rPr lang="fr-FR" sz="2400" dirty="0">
                <a:solidFill>
                  <a:srgbClr val="000000"/>
                </a:solidFill>
                <a:latin typeface="+mn-lt"/>
              </a:rPr>
              <a:t>70% des haies ont disparu depuis 1950</a:t>
            </a:r>
          </a:p>
          <a:p>
            <a:pPr>
              <a:lnSpc>
                <a:spcPct val="150000"/>
              </a:lnSpc>
            </a:pPr>
            <a:r>
              <a:rPr lang="fr-FR" sz="2400" dirty="0">
                <a:solidFill>
                  <a:srgbClr val="000000"/>
                </a:solidFill>
                <a:latin typeface="+mn-lt"/>
              </a:rPr>
              <a:t>Plantation de 3 000 km/an</a:t>
            </a:r>
            <a:endParaRPr lang="fr-FR" sz="2400" b="0" i="0" u="none" strike="noStrike" baseline="0" dirty="0">
              <a:solidFill>
                <a:srgbClr val="000000"/>
              </a:solidFill>
              <a:latin typeface="+mn-lt"/>
            </a:endParaRPr>
          </a:p>
          <a:p>
            <a:pPr>
              <a:lnSpc>
                <a:spcPct val="150000"/>
              </a:lnSpc>
            </a:pPr>
            <a:r>
              <a:rPr lang="fr-FR" sz="2400" b="0" i="0" u="none" strike="noStrike" baseline="0" dirty="0">
                <a:solidFill>
                  <a:srgbClr val="000000"/>
                </a:solidFill>
                <a:latin typeface="+mn-lt"/>
              </a:rPr>
              <a:t>Perte annuelle de 23 571 km/an</a:t>
            </a:r>
          </a:p>
          <a:p>
            <a:endParaRPr lang="fr-FR" sz="1800" b="0" i="0" u="none" strike="noStrike" baseline="0" dirty="0">
              <a:solidFill>
                <a:srgbClr val="000000"/>
              </a:solidFill>
            </a:endParaRPr>
          </a:p>
          <a:p>
            <a:endParaRPr lang="fr-FR" dirty="0"/>
          </a:p>
        </p:txBody>
      </p:sp>
      <p:sp>
        <p:nvSpPr>
          <p:cNvPr id="12" name="Espace réservé du texte 11">
            <a:extLst>
              <a:ext uri="{FF2B5EF4-FFF2-40B4-BE49-F238E27FC236}">
                <a16:creationId xmlns:a16="http://schemas.microsoft.com/office/drawing/2014/main" id="{23E6984F-FBB0-A3BE-DFB2-606804F9598D}"/>
              </a:ext>
            </a:extLst>
          </p:cNvPr>
          <p:cNvSpPr>
            <a:spLocks noGrp="1"/>
          </p:cNvSpPr>
          <p:nvPr>
            <p:ph type="body" sz="half" idx="13"/>
          </p:nvPr>
        </p:nvSpPr>
        <p:spPr>
          <a:xfrm>
            <a:off x="6096000" y="5919304"/>
            <a:ext cx="5844209" cy="624179"/>
          </a:xfrm>
        </p:spPr>
        <p:txBody>
          <a:bodyPr/>
          <a:lstStyle/>
          <a:p>
            <a:r>
              <a:rPr lang="fr-FR" sz="1400" b="0" i="1" u="none" strike="noStrike" baseline="0" dirty="0">
                <a:solidFill>
                  <a:srgbClr val="000000"/>
                </a:solidFill>
                <a:latin typeface="+mn-lt"/>
              </a:rPr>
              <a:t>Figure 1 – Carte de </a:t>
            </a:r>
            <a:r>
              <a:rPr lang="fr-FR" sz="1400" dirty="0">
                <a:solidFill>
                  <a:srgbClr val="000000"/>
                </a:solidFill>
                <a:latin typeface="+mn-lt"/>
              </a:rPr>
              <a:t>densité de haies </a:t>
            </a:r>
            <a:r>
              <a:rPr lang="fr-FR" sz="1400" b="0" i="1" u="none" strike="noStrike" baseline="0" dirty="0">
                <a:solidFill>
                  <a:srgbClr val="000000"/>
                </a:solidFill>
                <a:latin typeface="+mn-lt"/>
              </a:rPr>
              <a:t>par hectare. Source : IGN et OFB, juin 2020 – Rapport CGAAER </a:t>
            </a:r>
            <a:endParaRPr lang="fr-FR" sz="1400" dirty="0">
              <a:latin typeface="+mn-lt"/>
            </a:endParaRPr>
          </a:p>
        </p:txBody>
      </p:sp>
    </p:spTree>
    <p:extLst>
      <p:ext uri="{BB962C8B-B14F-4D97-AF65-F5344CB8AC3E}">
        <p14:creationId xmlns:p14="http://schemas.microsoft.com/office/powerpoint/2010/main" val="1718031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802A4CD-2654-490D-C58D-4A668D82F827}"/>
              </a:ext>
            </a:extLst>
          </p:cNvPr>
          <p:cNvSpPr>
            <a:spLocks noGrp="1"/>
          </p:cNvSpPr>
          <p:nvPr>
            <p:ph type="body" sz="quarter" idx="13"/>
          </p:nvPr>
        </p:nvSpPr>
        <p:spPr>
          <a:xfrm>
            <a:off x="1379083" y="2460305"/>
            <a:ext cx="9433832" cy="2483304"/>
          </a:xfrm>
        </p:spPr>
        <p:txBody>
          <a:bodyPr/>
          <a:lstStyle/>
          <a:p>
            <a:pPr algn="just"/>
            <a:r>
              <a:rPr lang="fr-FR" sz="2800" dirty="0"/>
              <a:t>La disparition et la dégradation des haies sont des conséquences inéluctables de l’évolution de notre modèle agricole […] qui a fait des haies une contrainte pour l’exploitant agricole.</a:t>
            </a:r>
          </a:p>
          <a:p>
            <a:pPr algn="just"/>
            <a:endParaRPr lang="fr-FR" sz="2800" dirty="0"/>
          </a:p>
          <a:p>
            <a:pPr algn="just"/>
            <a:endParaRPr lang="fr-FR" sz="2800" dirty="0"/>
          </a:p>
        </p:txBody>
      </p:sp>
      <p:sp>
        <p:nvSpPr>
          <p:cNvPr id="10" name="Espace réservé du texte 9">
            <a:extLst>
              <a:ext uri="{FF2B5EF4-FFF2-40B4-BE49-F238E27FC236}">
                <a16:creationId xmlns:a16="http://schemas.microsoft.com/office/drawing/2014/main" id="{86CE7192-8142-4235-1818-FBA1D421C3E6}"/>
              </a:ext>
            </a:extLst>
          </p:cNvPr>
          <p:cNvSpPr>
            <a:spLocks noGrp="1"/>
          </p:cNvSpPr>
          <p:nvPr>
            <p:ph type="body" sz="quarter" idx="14"/>
          </p:nvPr>
        </p:nvSpPr>
        <p:spPr>
          <a:xfrm>
            <a:off x="3170562" y="5848219"/>
            <a:ext cx="5590071" cy="466343"/>
          </a:xfrm>
        </p:spPr>
        <p:txBody>
          <a:bodyPr/>
          <a:lstStyle/>
          <a:p>
            <a:r>
              <a:rPr lang="fr-FR" dirty="0"/>
              <a:t>Rapport CGAAER n°22114, Avril 2023</a:t>
            </a:r>
          </a:p>
        </p:txBody>
      </p:sp>
      <p:sp>
        <p:nvSpPr>
          <p:cNvPr id="2" name="Titre 1">
            <a:extLst>
              <a:ext uri="{FF2B5EF4-FFF2-40B4-BE49-F238E27FC236}">
                <a16:creationId xmlns:a16="http://schemas.microsoft.com/office/drawing/2014/main" id="{F671C5E8-499D-72C5-426C-0D463839351C}"/>
              </a:ext>
            </a:extLst>
          </p:cNvPr>
          <p:cNvSpPr>
            <a:spLocks noGrp="1"/>
          </p:cNvSpPr>
          <p:nvPr>
            <p:ph type="title" idx="4294967295"/>
          </p:nvPr>
        </p:nvSpPr>
        <p:spPr>
          <a:xfrm>
            <a:off x="2347415" y="463922"/>
            <a:ext cx="7505576" cy="778028"/>
          </a:xfrm>
          <a:prstGeom prst="rect">
            <a:avLst/>
          </a:prstGeom>
        </p:spPr>
        <p:txBody>
          <a:bodyPr/>
          <a:lstStyle/>
          <a:p>
            <a:pPr algn="ctr"/>
            <a:r>
              <a:rPr lang="fr-FR" sz="4000" dirty="0"/>
              <a:t>Les causes du déclin</a:t>
            </a:r>
          </a:p>
        </p:txBody>
      </p:sp>
    </p:spTree>
    <p:extLst>
      <p:ext uri="{BB962C8B-B14F-4D97-AF65-F5344CB8AC3E}">
        <p14:creationId xmlns:p14="http://schemas.microsoft.com/office/powerpoint/2010/main" val="1906943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92C8D9-4477-47B7-C738-00793E4021D2}"/>
              </a:ext>
            </a:extLst>
          </p:cNvPr>
          <p:cNvSpPr>
            <a:spLocks noGrp="1"/>
          </p:cNvSpPr>
          <p:nvPr>
            <p:ph type="title"/>
          </p:nvPr>
        </p:nvSpPr>
        <p:spPr/>
        <p:txBody>
          <a:bodyPr>
            <a:normAutofit/>
          </a:bodyPr>
          <a:lstStyle/>
          <a:p>
            <a:r>
              <a:rPr lang="fr-FR" dirty="0"/>
              <a:t>Des intérêts multiples</a:t>
            </a:r>
          </a:p>
        </p:txBody>
      </p:sp>
      <p:graphicFrame>
        <p:nvGraphicFramePr>
          <p:cNvPr id="7" name="Diagramme 6">
            <a:extLst>
              <a:ext uri="{FF2B5EF4-FFF2-40B4-BE49-F238E27FC236}">
                <a16:creationId xmlns:a16="http://schemas.microsoft.com/office/drawing/2014/main" id="{4A1FBBAB-62F4-6D9D-3CE9-FF2C9D410C5D}"/>
              </a:ext>
            </a:extLst>
          </p:cNvPr>
          <p:cNvGraphicFramePr/>
          <p:nvPr>
            <p:extLst/>
          </p:nvPr>
        </p:nvGraphicFramePr>
        <p:xfrm>
          <a:off x="217666" y="1442431"/>
          <a:ext cx="11756667" cy="5215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6498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e image contenant texte, capture d’écran, Police, diagramme">
            <a:extLst>
              <a:ext uri="{FF2B5EF4-FFF2-40B4-BE49-F238E27FC236}">
                <a16:creationId xmlns:a16="http://schemas.microsoft.com/office/drawing/2014/main" id="{71CF155D-9B25-B3EF-C0E4-AD06A4AED4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53"/>
          <a:stretch/>
        </p:blipFill>
        <p:spPr bwMode="auto">
          <a:xfrm>
            <a:off x="516808" y="1281399"/>
            <a:ext cx="11274861" cy="465537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5307BA62-3C57-83A0-8DEA-FE7903E8BD35}"/>
              </a:ext>
            </a:extLst>
          </p:cNvPr>
          <p:cNvSpPr>
            <a:spLocks noGrp="1"/>
          </p:cNvSpPr>
          <p:nvPr>
            <p:ph type="title"/>
          </p:nvPr>
        </p:nvSpPr>
        <p:spPr/>
        <p:txBody>
          <a:bodyPr>
            <a:normAutofit/>
          </a:bodyPr>
          <a:lstStyle/>
          <a:p>
            <a:r>
              <a:rPr lang="fr-FR" dirty="0"/>
              <a:t>Une thématique transversale</a:t>
            </a:r>
          </a:p>
        </p:txBody>
      </p:sp>
    </p:spTree>
    <p:extLst>
      <p:ext uri="{BB962C8B-B14F-4D97-AF65-F5344CB8AC3E}">
        <p14:creationId xmlns:p14="http://schemas.microsoft.com/office/powerpoint/2010/main" val="3052185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56E448-579F-F589-712C-BAA329D36C5A}"/>
              </a:ext>
            </a:extLst>
          </p:cNvPr>
          <p:cNvSpPr>
            <a:spLocks noGrp="1"/>
          </p:cNvSpPr>
          <p:nvPr>
            <p:ph type="title"/>
          </p:nvPr>
        </p:nvSpPr>
        <p:spPr>
          <a:xfrm>
            <a:off x="201168" y="365125"/>
            <a:ext cx="11740896" cy="777875"/>
          </a:xfrm>
        </p:spPr>
        <p:txBody>
          <a:bodyPr/>
          <a:lstStyle/>
          <a:p>
            <a:r>
              <a:rPr lang="fr-FR" dirty="0"/>
              <a:t>Développer l’agroforesterie en France</a:t>
            </a:r>
          </a:p>
        </p:txBody>
      </p:sp>
      <p:sp>
        <p:nvSpPr>
          <p:cNvPr id="7" name="Espace réservé du texte 6">
            <a:extLst>
              <a:ext uri="{FF2B5EF4-FFF2-40B4-BE49-F238E27FC236}">
                <a16:creationId xmlns:a16="http://schemas.microsoft.com/office/drawing/2014/main" id="{9D456BAB-1E63-EFA9-5CBE-6DF9871BCFA8}"/>
              </a:ext>
            </a:extLst>
          </p:cNvPr>
          <p:cNvSpPr>
            <a:spLocks noGrp="1"/>
          </p:cNvSpPr>
          <p:nvPr>
            <p:ph type="body" sz="quarter" idx="11"/>
          </p:nvPr>
        </p:nvSpPr>
        <p:spPr>
          <a:xfrm>
            <a:off x="454153" y="1130453"/>
            <a:ext cx="7007351" cy="4597094"/>
          </a:xfrm>
        </p:spPr>
        <p:txBody>
          <a:bodyPr/>
          <a:lstStyle/>
          <a:p>
            <a:pPr marL="342900" indent="-342900">
              <a:lnSpc>
                <a:spcPct val="150000"/>
              </a:lnSpc>
              <a:buClr>
                <a:schemeClr val="accent2"/>
              </a:buClr>
              <a:buFont typeface="Arial" panose="020B0604020202020204" pitchFamily="34" charset="0"/>
              <a:buChar char="•"/>
            </a:pPr>
            <a:r>
              <a:rPr lang="fr-FR" dirty="0"/>
              <a:t>Construire </a:t>
            </a:r>
            <a:r>
              <a:rPr lang="fr-FR" b="1" dirty="0"/>
              <a:t>de nouveaux modèles agricoles</a:t>
            </a:r>
          </a:p>
          <a:p>
            <a:pPr marL="342900" indent="-342900">
              <a:lnSpc>
                <a:spcPct val="150000"/>
              </a:lnSpc>
              <a:buClr>
                <a:schemeClr val="accent2"/>
              </a:buClr>
              <a:buFont typeface="Arial" panose="020B0604020202020204" pitchFamily="34" charset="0"/>
              <a:buChar char="•"/>
            </a:pPr>
            <a:r>
              <a:rPr lang="fr-FR" dirty="0"/>
              <a:t>Mettre en place des programmes de </a:t>
            </a:r>
            <a:r>
              <a:rPr lang="fr-FR" b="1" dirty="0"/>
              <a:t>plantation</a:t>
            </a:r>
          </a:p>
          <a:p>
            <a:pPr marL="342900" indent="-342900">
              <a:lnSpc>
                <a:spcPct val="150000"/>
              </a:lnSpc>
              <a:buClr>
                <a:schemeClr val="accent2"/>
              </a:buClr>
              <a:buFont typeface="Arial" panose="020B0604020202020204" pitchFamily="34" charset="0"/>
              <a:buChar char="•"/>
            </a:pPr>
            <a:r>
              <a:rPr lang="fr-FR" b="1" dirty="0"/>
              <a:t>Remettre en gestion </a:t>
            </a:r>
            <a:r>
              <a:rPr lang="fr-FR" dirty="0"/>
              <a:t>les linéaires existants</a:t>
            </a:r>
          </a:p>
          <a:p>
            <a:pPr marL="800100" lvl="1" indent="-342900">
              <a:lnSpc>
                <a:spcPct val="150000"/>
              </a:lnSpc>
              <a:buClr>
                <a:schemeClr val="accent2"/>
              </a:buClr>
              <a:buBlip>
                <a:blip r:embed="rId2">
                  <a:extLst>
                    <a:ext uri="{96DAC541-7B7A-43D3-8B79-37D633B846F1}">
                      <asvg:svgBlip xmlns:asvg="http://schemas.microsoft.com/office/drawing/2016/SVG/main" r:embed="rId3"/>
                    </a:ext>
                  </a:extLst>
                </a:blip>
              </a:buBlip>
            </a:pPr>
            <a:r>
              <a:rPr lang="fr-FR" dirty="0"/>
              <a:t>Réappropriation des </a:t>
            </a:r>
            <a:r>
              <a:rPr lang="fr-FR" b="1" dirty="0"/>
              <a:t>usages</a:t>
            </a:r>
            <a:r>
              <a:rPr lang="fr-FR" dirty="0"/>
              <a:t> de l’arbre par les agriculteurs</a:t>
            </a:r>
          </a:p>
          <a:p>
            <a:pPr marL="800100" lvl="1" indent="-342900">
              <a:lnSpc>
                <a:spcPct val="150000"/>
              </a:lnSpc>
              <a:buClr>
                <a:schemeClr val="accent2"/>
              </a:buClr>
              <a:buBlip>
                <a:blip r:embed="rId2">
                  <a:extLst>
                    <a:ext uri="{96DAC541-7B7A-43D3-8B79-37D633B846F1}">
                      <asvg:svgBlip xmlns:asvg="http://schemas.microsoft.com/office/drawing/2016/SVG/main" r:embed="rId3"/>
                    </a:ext>
                  </a:extLst>
                </a:blip>
              </a:buBlip>
            </a:pPr>
            <a:r>
              <a:rPr lang="fr-FR" dirty="0"/>
              <a:t>Développement de </a:t>
            </a:r>
            <a:r>
              <a:rPr lang="fr-FR" b="1" dirty="0"/>
              <a:t>filières locales </a:t>
            </a:r>
            <a:r>
              <a:rPr lang="fr-FR" dirty="0"/>
              <a:t>de valorisation (dont </a:t>
            </a:r>
            <a:r>
              <a:rPr lang="fr-FR" dirty="0" err="1"/>
              <a:t>auto-conso</a:t>
            </a:r>
            <a:r>
              <a:rPr lang="fr-FR" dirty="0"/>
              <a:t>)</a:t>
            </a:r>
          </a:p>
          <a:p>
            <a:pPr marL="800100" lvl="1" indent="-342900">
              <a:lnSpc>
                <a:spcPct val="150000"/>
              </a:lnSpc>
              <a:buClr>
                <a:schemeClr val="accent2"/>
              </a:buClr>
              <a:buBlip>
                <a:blip r:embed="rId2">
                  <a:extLst>
                    <a:ext uri="{96DAC541-7B7A-43D3-8B79-37D633B846F1}">
                      <asvg:svgBlip xmlns:asvg="http://schemas.microsoft.com/office/drawing/2016/SVG/main" r:embed="rId3"/>
                    </a:ext>
                  </a:extLst>
                </a:blip>
              </a:buBlip>
            </a:pPr>
            <a:r>
              <a:rPr lang="fr-FR" dirty="0"/>
              <a:t>Relance de la dynamique </a:t>
            </a:r>
            <a:r>
              <a:rPr lang="fr-FR" b="1" dirty="0"/>
              <a:t>socio-culturelle</a:t>
            </a:r>
            <a:r>
              <a:rPr lang="fr-FR" dirty="0"/>
              <a:t> et </a:t>
            </a:r>
            <a:r>
              <a:rPr lang="fr-FR" b="1" dirty="0"/>
              <a:t>technique</a:t>
            </a:r>
            <a:r>
              <a:rPr lang="fr-FR" dirty="0"/>
              <a:t> autour de l’arbre agricole</a:t>
            </a:r>
            <a:endParaRPr lang="fr-FR" sz="2800" dirty="0"/>
          </a:p>
        </p:txBody>
      </p:sp>
      <p:pic>
        <p:nvPicPr>
          <p:cNvPr id="11" name="Image 10" descr="Une image contenant texte, capture d’écran&#10;&#10;Description générée automatiquement">
            <a:extLst>
              <a:ext uri="{FF2B5EF4-FFF2-40B4-BE49-F238E27FC236}">
                <a16:creationId xmlns:a16="http://schemas.microsoft.com/office/drawing/2014/main" id="{C7BBC173-0D80-A55D-AB61-BFF5F7694FA7}"/>
              </a:ext>
            </a:extLst>
          </p:cNvPr>
          <p:cNvPicPr>
            <a:picLocks noChangeAspect="1"/>
          </p:cNvPicPr>
          <p:nvPr/>
        </p:nvPicPr>
        <p:blipFill rotWithShape="1">
          <a:blip r:embed="rId4">
            <a:extLst>
              <a:ext uri="{28A0092B-C50C-407E-A947-70E740481C1C}">
                <a14:useLocalDpi xmlns:a14="http://schemas.microsoft.com/office/drawing/2010/main" val="0"/>
              </a:ext>
            </a:extLst>
          </a:blip>
          <a:srcRect l="10400" t="1" r="47450" b="14133"/>
          <a:stretch/>
        </p:blipFill>
        <p:spPr>
          <a:xfrm>
            <a:off x="7369789" y="1440473"/>
            <a:ext cx="4549251" cy="5120640"/>
          </a:xfrm>
          <a:prstGeom prst="rect">
            <a:avLst/>
          </a:prstGeom>
        </p:spPr>
      </p:pic>
    </p:spTree>
    <p:extLst>
      <p:ext uri="{BB962C8B-B14F-4D97-AF65-F5344CB8AC3E}">
        <p14:creationId xmlns:p14="http://schemas.microsoft.com/office/powerpoint/2010/main" val="131151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433CDE-1251-D5DA-115F-54A0BD38D996}"/>
              </a:ext>
            </a:extLst>
          </p:cNvPr>
          <p:cNvPicPr>
            <a:picLocks noChangeAspect="1"/>
          </p:cNvPicPr>
          <p:nvPr/>
        </p:nvPicPr>
        <p:blipFill rotWithShape="1">
          <a:blip r:embed="rId3">
            <a:clrChange>
              <a:clrFrom>
                <a:srgbClr val="AAD3DF"/>
              </a:clrFrom>
              <a:clrTo>
                <a:srgbClr val="AAD3DF">
                  <a:alpha val="0"/>
                </a:srgbClr>
              </a:clrTo>
            </a:clrChange>
          </a:blip>
          <a:srcRect l="11618" t="3623"/>
          <a:stretch/>
        </p:blipFill>
        <p:spPr>
          <a:xfrm>
            <a:off x="-93117" y="3221551"/>
            <a:ext cx="3736630" cy="3643630"/>
          </a:xfrm>
          <a:prstGeom prst="rect">
            <a:avLst/>
          </a:prstGeom>
        </p:spPr>
      </p:pic>
      <p:pic>
        <p:nvPicPr>
          <p:cNvPr id="7" name="Image 6">
            <a:extLst>
              <a:ext uri="{FF2B5EF4-FFF2-40B4-BE49-F238E27FC236}">
                <a16:creationId xmlns:a16="http://schemas.microsoft.com/office/drawing/2014/main" id="{F6CDEF7F-A2AF-8942-02AA-74CE3E571E6F}"/>
              </a:ext>
            </a:extLst>
          </p:cNvPr>
          <p:cNvPicPr>
            <a:picLocks noChangeAspect="1"/>
          </p:cNvPicPr>
          <p:nvPr/>
        </p:nvPicPr>
        <p:blipFill rotWithShape="1">
          <a:blip r:embed="rId4">
            <a:extLst>
              <a:ext uri="{28A0092B-C50C-407E-A947-70E740481C1C}">
                <a14:useLocalDpi xmlns:a14="http://schemas.microsoft.com/office/drawing/2010/main" val="0"/>
              </a:ext>
            </a:extLst>
          </a:blip>
          <a:srcRect l="5466" t="16584" r="5969" b="27870"/>
          <a:stretch/>
        </p:blipFill>
        <p:spPr>
          <a:xfrm>
            <a:off x="3788484" y="3048561"/>
            <a:ext cx="4293879" cy="3809439"/>
          </a:xfrm>
          <a:prstGeom prst="rect">
            <a:avLst/>
          </a:prstGeom>
        </p:spPr>
      </p:pic>
      <p:sp>
        <p:nvSpPr>
          <p:cNvPr id="10" name="Titre 9">
            <a:extLst>
              <a:ext uri="{FF2B5EF4-FFF2-40B4-BE49-F238E27FC236}">
                <a16:creationId xmlns:a16="http://schemas.microsoft.com/office/drawing/2014/main" id="{C2719937-E9A5-492A-9342-4A4DF307F58B}"/>
              </a:ext>
            </a:extLst>
          </p:cNvPr>
          <p:cNvSpPr>
            <a:spLocks noGrp="1"/>
          </p:cNvSpPr>
          <p:nvPr>
            <p:ph type="title"/>
          </p:nvPr>
        </p:nvSpPr>
        <p:spPr/>
        <p:txBody>
          <a:bodyPr/>
          <a:lstStyle/>
          <a:p>
            <a:r>
              <a:rPr lang="fr-FR" dirty="0"/>
              <a:t>Qu’est-ce que CBQ+ ? </a:t>
            </a:r>
          </a:p>
        </p:txBody>
      </p:sp>
      <p:sp>
        <p:nvSpPr>
          <p:cNvPr id="36" name="ZoneTexte 23">
            <a:extLst>
              <a:ext uri="{FF2B5EF4-FFF2-40B4-BE49-F238E27FC236}">
                <a16:creationId xmlns:a16="http://schemas.microsoft.com/office/drawing/2014/main" id="{0220AE1B-7529-EA92-ADF0-4FBFF5545734}"/>
              </a:ext>
            </a:extLst>
          </p:cNvPr>
          <p:cNvSpPr txBox="1">
            <a:spLocks noChangeArrowheads="1"/>
          </p:cNvSpPr>
          <p:nvPr/>
        </p:nvSpPr>
        <p:spPr bwMode="auto">
          <a:xfrm>
            <a:off x="257852" y="1567869"/>
            <a:ext cx="2977543" cy="738664"/>
          </a:xfrm>
          <a:prstGeom prst="rect">
            <a:avLst/>
          </a:prstGeom>
          <a:noFill/>
          <a:ln w="9525">
            <a:noFill/>
            <a:miter lim="800000"/>
            <a:headEnd/>
            <a:tailEnd/>
          </a:ln>
        </p:spPr>
        <p:txBody>
          <a:bodyPr wrap="square">
            <a:spAutoFit/>
          </a:bodyPr>
          <a:lstStyle/>
          <a:p>
            <a:pPr marL="0" marR="0" lvl="0" indent="0" algn="l" defTabSz="534988" rtl="0" eaLnBrk="0" fontAlgn="auto" latinLnBrk="0" hangingPunct="0">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Créée en 2015 pour développer la démarche qualité créée en 2001 en 07-26</a:t>
            </a:r>
          </a:p>
        </p:txBody>
      </p:sp>
      <p:pic>
        <p:nvPicPr>
          <p:cNvPr id="45" name="Picture 2" descr="D:\CBQ+\5.pilotage\gestion association CBQ+\logo\asso CBQ+.png">
            <a:extLst>
              <a:ext uri="{FF2B5EF4-FFF2-40B4-BE49-F238E27FC236}">
                <a16:creationId xmlns:a16="http://schemas.microsoft.com/office/drawing/2014/main" id="{7BE3FBDA-36B5-E308-9DEA-8E9BDB54BB04}"/>
              </a:ext>
            </a:extLst>
          </p:cNvPr>
          <p:cNvPicPr>
            <a:picLocks noChangeAspect="1" noChangeArrowheads="1"/>
          </p:cNvPicPr>
          <p:nvPr/>
        </p:nvPicPr>
        <p:blipFill>
          <a:blip r:embed="rId5" cstate="print"/>
          <a:srcRect b="59880"/>
          <a:stretch>
            <a:fillRect/>
          </a:stretch>
        </p:blipFill>
        <p:spPr bwMode="auto">
          <a:xfrm>
            <a:off x="189350" y="763419"/>
            <a:ext cx="3076127" cy="648000"/>
          </a:xfrm>
          <a:prstGeom prst="rect">
            <a:avLst/>
          </a:prstGeom>
          <a:noFill/>
          <a:ln>
            <a:noFill/>
          </a:ln>
        </p:spPr>
      </p:pic>
      <p:sp>
        <p:nvSpPr>
          <p:cNvPr id="63" name="ZoneTexte 62">
            <a:extLst>
              <a:ext uri="{FF2B5EF4-FFF2-40B4-BE49-F238E27FC236}">
                <a16:creationId xmlns:a16="http://schemas.microsoft.com/office/drawing/2014/main" id="{3825DEF5-6A30-AEB1-8D5F-271074B27674}"/>
              </a:ext>
            </a:extLst>
          </p:cNvPr>
          <p:cNvSpPr txBox="1"/>
          <p:nvPr/>
        </p:nvSpPr>
        <p:spPr>
          <a:xfrm>
            <a:off x="4881076" y="5892643"/>
            <a:ext cx="21865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w="3175">
                  <a:solidFill>
                    <a:prstClr val="white"/>
                  </a:solidFill>
                  <a:prstDash val="solid"/>
                </a:ln>
                <a:solidFill>
                  <a:srgbClr val="570F65"/>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Les produits pris en compte</a:t>
            </a:r>
          </a:p>
        </p:txBody>
      </p:sp>
      <p:sp>
        <p:nvSpPr>
          <p:cNvPr id="65" name="ZoneTexte 23">
            <a:extLst>
              <a:ext uri="{FF2B5EF4-FFF2-40B4-BE49-F238E27FC236}">
                <a16:creationId xmlns:a16="http://schemas.microsoft.com/office/drawing/2014/main" id="{BDDCB64E-3E7F-0631-A5C5-D50CACDCF2D9}"/>
              </a:ext>
            </a:extLst>
          </p:cNvPr>
          <p:cNvSpPr txBox="1">
            <a:spLocks noChangeArrowheads="1"/>
          </p:cNvSpPr>
          <p:nvPr/>
        </p:nvSpPr>
        <p:spPr bwMode="auto">
          <a:xfrm>
            <a:off x="8604282" y="4510187"/>
            <a:ext cx="3884279" cy="1314142"/>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2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2 500 000 tonnes de bois déchiqueté</a:t>
            </a:r>
          </a:p>
          <a:p>
            <a:pPr marL="0" marR="0" lvl="0" indent="0" algn="l" defTabSz="914400" rtl="0" eaLnBrk="0" fontAlgn="auto" latinLnBrk="0" hangingPunct="0">
              <a:lnSpc>
                <a:spcPct val="2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100 000 t de granulés vrac</a:t>
            </a:r>
          </a:p>
          <a:p>
            <a:pPr marL="0" marR="0" lvl="0" indent="0" algn="l" defTabSz="914400" rtl="0" eaLnBrk="0" fontAlgn="auto" latinLnBrk="0" hangingPunct="0">
              <a:lnSpc>
                <a:spcPct val="2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170 000 m</a:t>
            </a:r>
            <a:r>
              <a:rPr kumimoji="0" lang="fr-FR" sz="1400" b="1" i="0" u="none" strike="noStrike" kern="1200" cap="none" spc="0" normalizeH="0" baseline="30000" noProof="0" dirty="0">
                <a:ln>
                  <a:noFill/>
                </a:ln>
                <a:solidFill>
                  <a:srgbClr val="002060"/>
                </a:solidFill>
                <a:effectLst/>
                <a:uLnTx/>
                <a:uFillTx/>
                <a:latin typeface="Tahoma" pitchFamily="34" charset="0"/>
                <a:ea typeface="+mn-ea"/>
                <a:cs typeface="Tahoma" pitchFamily="34" charset="0"/>
              </a:rPr>
              <a:t>3</a:t>
            </a:r>
            <a:r>
              <a:rPr kumimoji="0" lang="fr-FR" sz="1400" b="1"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 de bois de chauffage</a:t>
            </a:r>
          </a:p>
        </p:txBody>
      </p:sp>
      <p:sp>
        <p:nvSpPr>
          <p:cNvPr id="67" name="ZoneTexte 23">
            <a:extLst>
              <a:ext uri="{FF2B5EF4-FFF2-40B4-BE49-F238E27FC236}">
                <a16:creationId xmlns:a16="http://schemas.microsoft.com/office/drawing/2014/main" id="{B5D4B919-6848-52AB-DC20-4DEE7C9189AC}"/>
              </a:ext>
            </a:extLst>
          </p:cNvPr>
          <p:cNvSpPr txBox="1">
            <a:spLocks noChangeArrowheads="1"/>
          </p:cNvSpPr>
          <p:nvPr/>
        </p:nvSpPr>
        <p:spPr bwMode="auto">
          <a:xfrm>
            <a:off x="9132814" y="2562822"/>
            <a:ext cx="1508236" cy="523220"/>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0E66"/>
                </a:solidFill>
                <a:effectLst/>
                <a:uLnTx/>
                <a:uFillTx/>
                <a:latin typeface="Tahoma" pitchFamily="34" charset="0"/>
                <a:ea typeface="+mn-ea"/>
                <a:cs typeface="Tahoma" pitchFamily="34" charset="0"/>
              </a:rPr>
              <a:t>89 entreprises certifiées</a:t>
            </a:r>
          </a:p>
        </p:txBody>
      </p:sp>
      <p:sp>
        <p:nvSpPr>
          <p:cNvPr id="68" name="ZoneTexte 23">
            <a:extLst>
              <a:ext uri="{FF2B5EF4-FFF2-40B4-BE49-F238E27FC236}">
                <a16:creationId xmlns:a16="http://schemas.microsoft.com/office/drawing/2014/main" id="{716D056F-653E-BFD1-D1C5-BE2BDF084619}"/>
              </a:ext>
            </a:extLst>
          </p:cNvPr>
          <p:cNvSpPr txBox="1">
            <a:spLocks noChangeArrowheads="1"/>
          </p:cNvSpPr>
          <p:nvPr/>
        </p:nvSpPr>
        <p:spPr bwMode="auto">
          <a:xfrm>
            <a:off x="10590051" y="2587191"/>
            <a:ext cx="1508236" cy="523220"/>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7BC11A"/>
                </a:solidFill>
                <a:effectLst/>
                <a:uLnTx/>
                <a:uFillTx/>
                <a:latin typeface="Tahoma" pitchFamily="34" charset="0"/>
                <a:ea typeface="+mn-ea"/>
                <a:cs typeface="Tahoma" pitchFamily="34" charset="0"/>
              </a:rPr>
              <a:t>71 entreprises certifiées</a:t>
            </a:r>
          </a:p>
        </p:txBody>
      </p:sp>
      <p:pic>
        <p:nvPicPr>
          <p:cNvPr id="69" name="Picture 16" descr="Afficher l'image d'origine">
            <a:extLst>
              <a:ext uri="{FF2B5EF4-FFF2-40B4-BE49-F238E27FC236}">
                <a16:creationId xmlns:a16="http://schemas.microsoft.com/office/drawing/2014/main" id="{D6D9FB8D-303F-502B-D05B-DA835916341A}"/>
              </a:ext>
            </a:extLst>
          </p:cNvPr>
          <p:cNvPicPr>
            <a:picLocks noChangeAspect="1" noChangeArrowheads="1"/>
          </p:cNvPicPr>
          <p:nvPr/>
        </p:nvPicPr>
        <p:blipFill>
          <a:blip r:embed="rId6" cstate="print"/>
          <a:srcRect/>
          <a:stretch>
            <a:fillRect/>
          </a:stretch>
        </p:blipFill>
        <p:spPr bwMode="auto">
          <a:xfrm>
            <a:off x="9613449" y="1849022"/>
            <a:ext cx="731011" cy="675169"/>
          </a:xfrm>
          <a:prstGeom prst="rect">
            <a:avLst/>
          </a:prstGeom>
          <a:noFill/>
        </p:spPr>
      </p:pic>
      <p:pic>
        <p:nvPicPr>
          <p:cNvPr id="70" name="Picture 5" descr="C:\Users\matth\Desktop\CBQ+\14 PEFC-Qualisud\PEFC FRANCE\logo\logo vert réduit\pefc-logo.png">
            <a:extLst>
              <a:ext uri="{FF2B5EF4-FFF2-40B4-BE49-F238E27FC236}">
                <a16:creationId xmlns:a16="http://schemas.microsoft.com/office/drawing/2014/main" id="{5D2D8665-7596-BA1C-672B-45362CE90E4F}"/>
              </a:ext>
            </a:extLst>
          </p:cNvPr>
          <p:cNvPicPr>
            <a:picLocks noChangeAspect="1" noChangeArrowheads="1"/>
          </p:cNvPicPr>
          <p:nvPr/>
        </p:nvPicPr>
        <p:blipFill>
          <a:blip r:embed="rId7" cstate="print"/>
          <a:srcRect/>
          <a:stretch>
            <a:fillRect/>
          </a:stretch>
        </p:blipFill>
        <p:spPr bwMode="auto">
          <a:xfrm>
            <a:off x="11059200" y="1705383"/>
            <a:ext cx="677432" cy="882143"/>
          </a:xfrm>
          <a:prstGeom prst="rect">
            <a:avLst/>
          </a:prstGeom>
          <a:noFill/>
        </p:spPr>
      </p:pic>
      <p:pic>
        <p:nvPicPr>
          <p:cNvPr id="72" name="Picture 2">
            <a:extLst>
              <a:ext uri="{FF2B5EF4-FFF2-40B4-BE49-F238E27FC236}">
                <a16:creationId xmlns:a16="http://schemas.microsoft.com/office/drawing/2014/main" id="{6FA3D2A6-5136-A01A-B4DE-496316F8F8F1}"/>
              </a:ext>
            </a:extLst>
          </p:cNvPr>
          <p:cNvPicPr>
            <a:picLocks noChangeAspect="1" noChangeArrowheads="1"/>
          </p:cNvPicPr>
          <p:nvPr/>
        </p:nvPicPr>
        <p:blipFill>
          <a:blip r:embed="rId8" cstate="print">
            <a:duotone>
              <a:schemeClr val="accent4">
                <a:shade val="45000"/>
                <a:satMod val="135000"/>
              </a:schemeClr>
              <a:prstClr val="white"/>
            </a:duotone>
            <a:lum bright="-20000" contrast="20000"/>
          </a:blip>
          <a:srcRect/>
          <a:stretch>
            <a:fillRect/>
          </a:stretch>
        </p:blipFill>
        <p:spPr bwMode="auto">
          <a:xfrm>
            <a:off x="8182097" y="4630017"/>
            <a:ext cx="424863" cy="338554"/>
          </a:xfrm>
          <a:prstGeom prst="rect">
            <a:avLst/>
          </a:prstGeom>
          <a:noFill/>
          <a:ln w="9525">
            <a:noFill/>
            <a:miter lim="800000"/>
            <a:headEnd/>
            <a:tailEnd/>
          </a:ln>
          <a:effectLst/>
        </p:spPr>
      </p:pic>
      <p:sp>
        <p:nvSpPr>
          <p:cNvPr id="76" name="ZoneTexte 23">
            <a:extLst>
              <a:ext uri="{FF2B5EF4-FFF2-40B4-BE49-F238E27FC236}">
                <a16:creationId xmlns:a16="http://schemas.microsoft.com/office/drawing/2014/main" id="{3B886C1D-FE4D-DFD5-5316-2A0A4DD0557E}"/>
              </a:ext>
            </a:extLst>
          </p:cNvPr>
          <p:cNvSpPr txBox="1">
            <a:spLocks noChangeArrowheads="1"/>
          </p:cNvSpPr>
          <p:nvPr/>
        </p:nvSpPr>
        <p:spPr bwMode="auto">
          <a:xfrm>
            <a:off x="9039446" y="3064261"/>
            <a:ext cx="1601604" cy="523220"/>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02060"/>
                </a:solidFill>
                <a:effectLst/>
                <a:uLnTx/>
                <a:uFillTx/>
                <a:latin typeface="Tahoma" pitchFamily="34" charset="0"/>
                <a:ea typeface="+mn-ea"/>
                <a:cs typeface="Tahoma" pitchFamily="34" charset="0"/>
              </a:rPr>
              <a:t>23 en cours de certification</a:t>
            </a:r>
          </a:p>
        </p:txBody>
      </p:sp>
      <p:sp>
        <p:nvSpPr>
          <p:cNvPr id="77" name="ZoneTexte 23">
            <a:extLst>
              <a:ext uri="{FF2B5EF4-FFF2-40B4-BE49-F238E27FC236}">
                <a16:creationId xmlns:a16="http://schemas.microsoft.com/office/drawing/2014/main" id="{E306EB23-3CC9-93CB-AE4B-12E02C7137D9}"/>
              </a:ext>
            </a:extLst>
          </p:cNvPr>
          <p:cNvSpPr txBox="1">
            <a:spLocks noChangeArrowheads="1"/>
          </p:cNvSpPr>
          <p:nvPr/>
        </p:nvSpPr>
        <p:spPr bwMode="auto">
          <a:xfrm>
            <a:off x="10554074" y="3057591"/>
            <a:ext cx="1601604" cy="523220"/>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0B050"/>
                </a:solidFill>
                <a:effectLst/>
                <a:uLnTx/>
                <a:uFillTx/>
                <a:latin typeface="Tahoma" pitchFamily="34" charset="0"/>
                <a:ea typeface="+mn-ea"/>
                <a:cs typeface="Tahoma" pitchFamily="34" charset="0"/>
              </a:rPr>
              <a:t>14 en cours de certification</a:t>
            </a:r>
          </a:p>
        </p:txBody>
      </p:sp>
      <p:sp>
        <p:nvSpPr>
          <p:cNvPr id="78" name="ZoneTexte 77">
            <a:extLst>
              <a:ext uri="{FF2B5EF4-FFF2-40B4-BE49-F238E27FC236}">
                <a16:creationId xmlns:a16="http://schemas.microsoft.com/office/drawing/2014/main" id="{68E603A5-27E8-606A-45B4-BF13144A68E7}"/>
              </a:ext>
            </a:extLst>
          </p:cNvPr>
          <p:cNvSpPr txBox="1"/>
          <p:nvPr/>
        </p:nvSpPr>
        <p:spPr>
          <a:xfrm>
            <a:off x="8103018" y="4138303"/>
            <a:ext cx="27403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w="3175">
                  <a:solidFill>
                    <a:prstClr val="white"/>
                  </a:solidFill>
                  <a:prstDash val="solid"/>
                </a:ln>
                <a:solidFill>
                  <a:srgbClr val="570F65"/>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Production Annuelle</a:t>
            </a:r>
          </a:p>
        </p:txBody>
      </p:sp>
      <p:pic>
        <p:nvPicPr>
          <p:cNvPr id="79" name="Picture 2">
            <a:extLst>
              <a:ext uri="{FF2B5EF4-FFF2-40B4-BE49-F238E27FC236}">
                <a16:creationId xmlns:a16="http://schemas.microsoft.com/office/drawing/2014/main" id="{22BC8855-1F07-B982-9AED-57CAB1121F71}"/>
              </a:ext>
            </a:extLst>
          </p:cNvPr>
          <p:cNvPicPr>
            <a:picLocks noChangeAspect="1" noChangeArrowheads="1"/>
          </p:cNvPicPr>
          <p:nvPr/>
        </p:nvPicPr>
        <p:blipFill>
          <a:blip r:embed="rId8" cstate="print">
            <a:duotone>
              <a:schemeClr val="accent4">
                <a:shade val="45000"/>
                <a:satMod val="135000"/>
              </a:schemeClr>
              <a:prstClr val="white"/>
            </a:duotone>
            <a:lum bright="-20000" contrast="20000"/>
          </a:blip>
          <a:srcRect/>
          <a:stretch>
            <a:fillRect/>
          </a:stretch>
        </p:blipFill>
        <p:spPr bwMode="auto">
          <a:xfrm>
            <a:off x="8182097" y="5043366"/>
            <a:ext cx="424863" cy="338554"/>
          </a:xfrm>
          <a:prstGeom prst="rect">
            <a:avLst/>
          </a:prstGeom>
          <a:noFill/>
          <a:ln w="9525">
            <a:noFill/>
            <a:miter lim="800000"/>
            <a:headEnd/>
            <a:tailEnd/>
          </a:ln>
          <a:effectLst/>
        </p:spPr>
      </p:pic>
      <p:pic>
        <p:nvPicPr>
          <p:cNvPr id="80" name="Picture 2">
            <a:extLst>
              <a:ext uri="{FF2B5EF4-FFF2-40B4-BE49-F238E27FC236}">
                <a16:creationId xmlns:a16="http://schemas.microsoft.com/office/drawing/2014/main" id="{969BC0AD-1470-4ECB-207B-F62AF2801568}"/>
              </a:ext>
            </a:extLst>
          </p:cNvPr>
          <p:cNvPicPr>
            <a:picLocks noChangeAspect="1" noChangeArrowheads="1"/>
          </p:cNvPicPr>
          <p:nvPr/>
        </p:nvPicPr>
        <p:blipFill>
          <a:blip r:embed="rId8" cstate="print">
            <a:duotone>
              <a:schemeClr val="accent4">
                <a:shade val="45000"/>
                <a:satMod val="135000"/>
              </a:schemeClr>
              <a:prstClr val="white"/>
            </a:duotone>
            <a:lum bright="-20000" contrast="20000"/>
          </a:blip>
          <a:srcRect/>
          <a:stretch>
            <a:fillRect/>
          </a:stretch>
        </p:blipFill>
        <p:spPr bwMode="auto">
          <a:xfrm>
            <a:off x="8182097" y="5478532"/>
            <a:ext cx="424863" cy="338554"/>
          </a:xfrm>
          <a:prstGeom prst="rect">
            <a:avLst/>
          </a:prstGeom>
          <a:noFill/>
          <a:ln w="9525">
            <a:noFill/>
            <a:miter lim="800000"/>
            <a:headEnd/>
            <a:tailEnd/>
          </a:ln>
          <a:effectLst/>
        </p:spPr>
      </p:pic>
      <p:sp>
        <p:nvSpPr>
          <p:cNvPr id="82" name="ZoneTexte 81">
            <a:extLst>
              <a:ext uri="{FF2B5EF4-FFF2-40B4-BE49-F238E27FC236}">
                <a16:creationId xmlns:a16="http://schemas.microsoft.com/office/drawing/2014/main" id="{551AD3D8-481C-9B4D-F237-67A23C1EF88B}"/>
              </a:ext>
            </a:extLst>
          </p:cNvPr>
          <p:cNvSpPr txBox="1"/>
          <p:nvPr/>
        </p:nvSpPr>
        <p:spPr>
          <a:xfrm>
            <a:off x="5163339" y="710525"/>
            <a:ext cx="2287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300" normalizeH="0" baseline="0" noProof="0" dirty="0">
                <a:ln w="3175">
                  <a:solidFill>
                    <a:prstClr val="white"/>
                  </a:solidFill>
                  <a:prstDash val="solid"/>
                </a:ln>
                <a:solidFill>
                  <a:srgbClr val="570F65"/>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3 OBJECTIFS</a:t>
            </a:r>
          </a:p>
        </p:txBody>
      </p:sp>
      <p:pic>
        <p:nvPicPr>
          <p:cNvPr id="2" name="Image 1">
            <a:extLst>
              <a:ext uri="{FF2B5EF4-FFF2-40B4-BE49-F238E27FC236}">
                <a16:creationId xmlns:a16="http://schemas.microsoft.com/office/drawing/2014/main" id="{C4CC4E88-C3D1-6E51-BE6B-F6AFD7ADF541}"/>
              </a:ext>
            </a:extLst>
          </p:cNvPr>
          <p:cNvPicPr>
            <a:picLocks noChangeAspect="1"/>
          </p:cNvPicPr>
          <p:nvPr/>
        </p:nvPicPr>
        <p:blipFill rotWithShape="1">
          <a:blip r:embed="rId9"/>
          <a:srcRect t="13743"/>
          <a:stretch/>
        </p:blipFill>
        <p:spPr>
          <a:xfrm>
            <a:off x="3793261" y="1040914"/>
            <a:ext cx="4673130" cy="1677259"/>
          </a:xfrm>
          <a:prstGeom prst="rect">
            <a:avLst/>
          </a:prstGeom>
        </p:spPr>
      </p:pic>
      <p:sp>
        <p:nvSpPr>
          <p:cNvPr id="4" name="ZoneTexte 3">
            <a:extLst>
              <a:ext uri="{FF2B5EF4-FFF2-40B4-BE49-F238E27FC236}">
                <a16:creationId xmlns:a16="http://schemas.microsoft.com/office/drawing/2014/main" id="{D38CF889-2A6F-6144-2EBE-11BC4FA0F306}"/>
              </a:ext>
            </a:extLst>
          </p:cNvPr>
          <p:cNvSpPr txBox="1"/>
          <p:nvPr/>
        </p:nvSpPr>
        <p:spPr>
          <a:xfrm rot="19020000">
            <a:off x="4764797" y="5730597"/>
            <a:ext cx="575799"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FFFFFF"/>
                </a:solidFill>
                <a:effectLst/>
                <a:uLnTx/>
                <a:uFillTx/>
                <a:latin typeface="Calibri" panose="020F0502020204030204"/>
                <a:ea typeface="+mn-ea"/>
                <a:cs typeface="+mn-cs"/>
              </a:rPr>
              <a:t>- connexes</a:t>
            </a:r>
          </a:p>
        </p:txBody>
      </p:sp>
      <p:pic>
        <p:nvPicPr>
          <p:cNvPr id="8" name="Picture 3" descr="\\SERVEUR\Users\FIBOIS\Bois-Energie\Certification CBQ +\CBQ+\association CBQ+\logo\LOGO CBQ+-02.png">
            <a:extLst>
              <a:ext uri="{FF2B5EF4-FFF2-40B4-BE49-F238E27FC236}">
                <a16:creationId xmlns:a16="http://schemas.microsoft.com/office/drawing/2014/main" id="{E961FC4C-5813-23E5-18C6-A5EC00C39F62}"/>
              </a:ext>
            </a:extLst>
          </p:cNvPr>
          <p:cNvPicPr>
            <a:picLocks noChangeAspect="1" noChangeArrowheads="1"/>
          </p:cNvPicPr>
          <p:nvPr/>
        </p:nvPicPr>
        <p:blipFill>
          <a:blip r:embed="rId10" cstate="print"/>
          <a:srcRect l="28285" t="16002" r="26458" b="23991"/>
          <a:stretch>
            <a:fillRect/>
          </a:stretch>
        </p:blipFill>
        <p:spPr bwMode="auto">
          <a:xfrm>
            <a:off x="5502442" y="4677008"/>
            <a:ext cx="943800" cy="874285"/>
          </a:xfrm>
          <a:prstGeom prst="rect">
            <a:avLst/>
          </a:prstGeom>
          <a:noFill/>
          <a:ln>
            <a:noFill/>
          </a:ln>
        </p:spPr>
      </p:pic>
      <p:sp>
        <p:nvSpPr>
          <p:cNvPr id="6" name="Forme libre : forme 5">
            <a:extLst>
              <a:ext uri="{FF2B5EF4-FFF2-40B4-BE49-F238E27FC236}">
                <a16:creationId xmlns:a16="http://schemas.microsoft.com/office/drawing/2014/main" id="{87E9C59B-F73D-8C7D-8303-CE6778F0F42D}"/>
              </a:ext>
            </a:extLst>
          </p:cNvPr>
          <p:cNvSpPr/>
          <p:nvPr/>
        </p:nvSpPr>
        <p:spPr>
          <a:xfrm>
            <a:off x="-150752" y="3175686"/>
            <a:ext cx="1967195" cy="743877"/>
          </a:xfrm>
          <a:custGeom>
            <a:avLst/>
            <a:gdLst>
              <a:gd name="connsiteX0" fmla="*/ 1967195 w 1967195"/>
              <a:gd name="connsiteY0" fmla="*/ 32128 h 743877"/>
              <a:gd name="connsiteX1" fmla="*/ 1843628 w 1967195"/>
              <a:gd name="connsiteY1" fmla="*/ 81555 h 743877"/>
              <a:gd name="connsiteX2" fmla="*/ 1754659 w 1967195"/>
              <a:gd name="connsiteY2" fmla="*/ 118625 h 743877"/>
              <a:gd name="connsiteX3" fmla="*/ 1700289 w 1967195"/>
              <a:gd name="connsiteY3" fmla="*/ 229836 h 743877"/>
              <a:gd name="connsiteX4" fmla="*/ 1690404 w 1967195"/>
              <a:gd name="connsiteY4" fmla="*/ 318805 h 743877"/>
              <a:gd name="connsiteX5" fmla="*/ 1505053 w 1967195"/>
              <a:gd name="connsiteY5" fmla="*/ 395417 h 743877"/>
              <a:gd name="connsiteX6" fmla="*/ 847673 w 1967195"/>
              <a:gd name="connsiteY6" fmla="*/ 518984 h 743877"/>
              <a:gd name="connsiteX7" fmla="*/ 113682 w 1967195"/>
              <a:gd name="connsiteY7" fmla="*/ 743877 h 743877"/>
              <a:gd name="connsiteX8" fmla="*/ 0 w 1967195"/>
              <a:gd name="connsiteY8" fmla="*/ 647495 h 743877"/>
              <a:gd name="connsiteX9" fmla="*/ 29656 w 1967195"/>
              <a:gd name="connsiteY9" fmla="*/ 0 h 743877"/>
              <a:gd name="connsiteX10" fmla="*/ 1967195 w 1967195"/>
              <a:gd name="connsiteY10" fmla="*/ 32128 h 74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195" h="743877">
                <a:moveTo>
                  <a:pt x="1967195" y="32128"/>
                </a:moveTo>
                <a:lnTo>
                  <a:pt x="1843628" y="81555"/>
                </a:lnTo>
                <a:lnTo>
                  <a:pt x="1754659" y="118625"/>
                </a:lnTo>
                <a:lnTo>
                  <a:pt x="1700289" y="229836"/>
                </a:lnTo>
                <a:lnTo>
                  <a:pt x="1690404" y="318805"/>
                </a:lnTo>
                <a:lnTo>
                  <a:pt x="1505053" y="395417"/>
                </a:lnTo>
                <a:lnTo>
                  <a:pt x="847673" y="518984"/>
                </a:lnTo>
                <a:lnTo>
                  <a:pt x="113682" y="743877"/>
                </a:lnTo>
                <a:lnTo>
                  <a:pt x="0" y="647495"/>
                </a:lnTo>
                <a:lnTo>
                  <a:pt x="29656" y="0"/>
                </a:lnTo>
                <a:lnTo>
                  <a:pt x="1967195" y="321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ZoneTexte 23">
            <a:extLst>
              <a:ext uri="{FF2B5EF4-FFF2-40B4-BE49-F238E27FC236}">
                <a16:creationId xmlns:a16="http://schemas.microsoft.com/office/drawing/2014/main" id="{BD7DE422-1D7D-F2A8-C3DA-974A3BA9414A}"/>
              </a:ext>
            </a:extLst>
          </p:cNvPr>
          <p:cNvSpPr txBox="1">
            <a:spLocks noChangeArrowheads="1"/>
          </p:cNvSpPr>
          <p:nvPr/>
        </p:nvSpPr>
        <p:spPr bwMode="auto">
          <a:xfrm>
            <a:off x="257852" y="2524497"/>
            <a:ext cx="2737822" cy="738664"/>
          </a:xfrm>
          <a:prstGeom prst="rect">
            <a:avLst/>
          </a:prstGeom>
          <a:noFill/>
          <a:ln w="9525">
            <a:noFill/>
            <a:miter lim="800000"/>
            <a:headEnd/>
            <a:tailEnd/>
          </a:ln>
        </p:spPr>
        <p:txBody>
          <a:bodyPr wrap="square">
            <a:spAutoFit/>
          </a:bodyPr>
          <a:lstStyle/>
          <a:p>
            <a:pPr marL="0" marR="0" lvl="0" indent="0" algn="l" defTabSz="534988" rtl="0" eaLnBrk="0" fontAlgn="auto" latinLnBrk="0" hangingPunct="0">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Association nationale de producteurs et distributeurs</a:t>
            </a:r>
          </a:p>
          <a:p>
            <a:pPr marL="0" marR="0" lvl="0" indent="0" algn="l" defTabSz="534988" rtl="0" eaLnBrk="0" fontAlgn="auto" latinLnBrk="0" hangingPunct="0">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de bois énergie</a:t>
            </a:r>
          </a:p>
        </p:txBody>
      </p:sp>
      <p:sp>
        <p:nvSpPr>
          <p:cNvPr id="9" name="Forme libre : forme 8">
            <a:extLst>
              <a:ext uri="{FF2B5EF4-FFF2-40B4-BE49-F238E27FC236}">
                <a16:creationId xmlns:a16="http://schemas.microsoft.com/office/drawing/2014/main" id="{EC59F623-8474-7D65-5FA6-6747E1BA36C2}"/>
              </a:ext>
            </a:extLst>
          </p:cNvPr>
          <p:cNvSpPr/>
          <p:nvPr/>
        </p:nvSpPr>
        <p:spPr>
          <a:xfrm>
            <a:off x="3124863" y="6194066"/>
            <a:ext cx="795130" cy="723569"/>
          </a:xfrm>
          <a:custGeom>
            <a:avLst/>
            <a:gdLst>
              <a:gd name="connsiteX0" fmla="*/ 795130 w 795130"/>
              <a:gd name="connsiteY0" fmla="*/ 0 h 723569"/>
              <a:gd name="connsiteX1" fmla="*/ 206734 w 795130"/>
              <a:gd name="connsiteY1" fmla="*/ 127221 h 723569"/>
              <a:gd name="connsiteX2" fmla="*/ 0 w 795130"/>
              <a:gd name="connsiteY2" fmla="*/ 715617 h 723569"/>
              <a:gd name="connsiteX3" fmla="*/ 747422 w 795130"/>
              <a:gd name="connsiteY3" fmla="*/ 723569 h 723569"/>
              <a:gd name="connsiteX4" fmla="*/ 795130 w 795130"/>
              <a:gd name="connsiteY4" fmla="*/ 0 h 72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30" h="723569">
                <a:moveTo>
                  <a:pt x="795130" y="0"/>
                </a:moveTo>
                <a:lnTo>
                  <a:pt x="206734" y="127221"/>
                </a:lnTo>
                <a:lnTo>
                  <a:pt x="0" y="715617"/>
                </a:lnTo>
                <a:lnTo>
                  <a:pt x="747422" y="723569"/>
                </a:lnTo>
                <a:lnTo>
                  <a:pt x="79513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rme libre : forme 10">
            <a:extLst>
              <a:ext uri="{FF2B5EF4-FFF2-40B4-BE49-F238E27FC236}">
                <a16:creationId xmlns:a16="http://schemas.microsoft.com/office/drawing/2014/main" id="{B535147D-D2CF-FE56-B3EE-C5D4A0363C4A}"/>
              </a:ext>
            </a:extLst>
          </p:cNvPr>
          <p:cNvSpPr/>
          <p:nvPr/>
        </p:nvSpPr>
        <p:spPr>
          <a:xfrm>
            <a:off x="-278296" y="6019137"/>
            <a:ext cx="1009816" cy="914400"/>
          </a:xfrm>
          <a:custGeom>
            <a:avLst/>
            <a:gdLst>
              <a:gd name="connsiteX0" fmla="*/ 47708 w 1009816"/>
              <a:gd name="connsiteY0" fmla="*/ 0 h 914400"/>
              <a:gd name="connsiteX1" fmla="*/ 47708 w 1009816"/>
              <a:gd name="connsiteY1" fmla="*/ 0 h 914400"/>
              <a:gd name="connsiteX2" fmla="*/ 127221 w 1009816"/>
              <a:gd name="connsiteY2" fmla="*/ 7952 h 914400"/>
              <a:gd name="connsiteX3" fmla="*/ 1009816 w 1009816"/>
              <a:gd name="connsiteY3" fmla="*/ 143124 h 914400"/>
              <a:gd name="connsiteX4" fmla="*/ 1009816 w 1009816"/>
              <a:gd name="connsiteY4" fmla="*/ 914400 h 914400"/>
              <a:gd name="connsiteX5" fmla="*/ 0 w 1009816"/>
              <a:gd name="connsiteY5" fmla="*/ 890546 h 914400"/>
              <a:gd name="connsiteX6" fmla="*/ 47708 w 1009816"/>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816" h="914400">
                <a:moveTo>
                  <a:pt x="47708" y="0"/>
                </a:moveTo>
                <a:lnTo>
                  <a:pt x="47708" y="0"/>
                </a:lnTo>
                <a:lnTo>
                  <a:pt x="127221" y="7952"/>
                </a:lnTo>
                <a:lnTo>
                  <a:pt x="1009816" y="143124"/>
                </a:lnTo>
                <a:lnTo>
                  <a:pt x="1009816" y="914400"/>
                </a:lnTo>
                <a:lnTo>
                  <a:pt x="0" y="890546"/>
                </a:lnTo>
                <a:lnTo>
                  <a:pt x="47708"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12557E3E-46BF-7C05-521B-C11D2584274D}"/>
              </a:ext>
            </a:extLst>
          </p:cNvPr>
          <p:cNvSpPr txBox="1"/>
          <p:nvPr/>
        </p:nvSpPr>
        <p:spPr>
          <a:xfrm>
            <a:off x="9464778" y="717838"/>
            <a:ext cx="21632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w="3175">
                  <a:solidFill>
                    <a:prstClr val="white"/>
                  </a:solidFill>
                  <a:prstDash val="solid"/>
                </a:ln>
                <a:solidFill>
                  <a:srgbClr val="570F65"/>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112 entreprises</a:t>
            </a:r>
          </a:p>
        </p:txBody>
      </p:sp>
    </p:spTree>
    <p:extLst>
      <p:ext uri="{BB962C8B-B14F-4D97-AF65-F5344CB8AC3E}">
        <p14:creationId xmlns:p14="http://schemas.microsoft.com/office/powerpoint/2010/main" val="2356485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903179-DC64-D34F-3920-B8849F5A65F0}"/>
              </a:ext>
            </a:extLst>
          </p:cNvPr>
          <p:cNvSpPr>
            <a:spLocks noGrp="1"/>
          </p:cNvSpPr>
          <p:nvPr>
            <p:ph type="title"/>
          </p:nvPr>
        </p:nvSpPr>
        <p:spPr>
          <a:xfrm>
            <a:off x="386724" y="1042336"/>
            <a:ext cx="11381439" cy="1055220"/>
          </a:xfrm>
        </p:spPr>
        <p:txBody>
          <a:bodyPr/>
          <a:lstStyle/>
          <a:p>
            <a:r>
              <a:rPr lang="fr-FR" b="0" dirty="0"/>
              <a:t>Nos pôles de compétences</a:t>
            </a:r>
            <a:endParaRPr lang="fr-FR" dirty="0"/>
          </a:p>
        </p:txBody>
      </p:sp>
      <p:sp>
        <p:nvSpPr>
          <p:cNvPr id="3" name="Espace réservé du texte 2">
            <a:extLst>
              <a:ext uri="{FF2B5EF4-FFF2-40B4-BE49-F238E27FC236}">
                <a16:creationId xmlns:a16="http://schemas.microsoft.com/office/drawing/2014/main" id="{4BE46D3E-D79A-D568-3412-8FF0F78C1E37}"/>
              </a:ext>
            </a:extLst>
          </p:cNvPr>
          <p:cNvSpPr>
            <a:spLocks noGrp="1"/>
          </p:cNvSpPr>
          <p:nvPr>
            <p:ph type="body" sz="half" idx="2"/>
          </p:nvPr>
        </p:nvSpPr>
        <p:spPr>
          <a:xfrm>
            <a:off x="876638" y="3188402"/>
            <a:ext cx="3154452" cy="836303"/>
          </a:xfrm>
        </p:spPr>
        <p:txBody>
          <a:bodyPr/>
          <a:lstStyle/>
          <a:p>
            <a:pPr>
              <a:buNone/>
            </a:pPr>
            <a:r>
              <a:rPr lang="fr-FR" b="1" dirty="0"/>
              <a:t>Accompagner</a:t>
            </a:r>
            <a:r>
              <a:rPr lang="fr-FR" dirty="0"/>
              <a:t> les territoires et leurs acteurs vers l’agroécologie « du sol au paysage »</a:t>
            </a:r>
          </a:p>
          <a:p>
            <a:pPr>
              <a:buNone/>
            </a:pPr>
            <a:endParaRPr lang="fr-FR" dirty="0"/>
          </a:p>
        </p:txBody>
      </p:sp>
      <p:sp>
        <p:nvSpPr>
          <p:cNvPr id="4" name="Espace réservé du texte 3">
            <a:extLst>
              <a:ext uri="{FF2B5EF4-FFF2-40B4-BE49-F238E27FC236}">
                <a16:creationId xmlns:a16="http://schemas.microsoft.com/office/drawing/2014/main" id="{D941E34A-E30A-B4BF-A26C-2BD0102F9AF5}"/>
              </a:ext>
            </a:extLst>
          </p:cNvPr>
          <p:cNvSpPr>
            <a:spLocks noGrp="1"/>
          </p:cNvSpPr>
          <p:nvPr>
            <p:ph type="body" sz="quarter" idx="13"/>
          </p:nvPr>
        </p:nvSpPr>
        <p:spPr>
          <a:xfrm>
            <a:off x="876638" y="2486312"/>
            <a:ext cx="2723009" cy="595313"/>
          </a:xfrm>
        </p:spPr>
        <p:txBody>
          <a:bodyPr/>
          <a:lstStyle/>
          <a:p>
            <a:r>
              <a:rPr lang="fr-FR" sz="2400" i="0" dirty="0">
                <a:effectLst/>
                <a:latin typeface="Poppins" panose="00000500000000000000" pitchFamily="2" charset="0"/>
              </a:rPr>
              <a:t>Animation territoriale</a:t>
            </a:r>
          </a:p>
        </p:txBody>
      </p:sp>
      <p:sp>
        <p:nvSpPr>
          <p:cNvPr id="5" name="Espace réservé du texte 4">
            <a:extLst>
              <a:ext uri="{FF2B5EF4-FFF2-40B4-BE49-F238E27FC236}">
                <a16:creationId xmlns:a16="http://schemas.microsoft.com/office/drawing/2014/main" id="{1E7B55A9-A222-3423-20F4-FC2649E9B034}"/>
              </a:ext>
            </a:extLst>
          </p:cNvPr>
          <p:cNvSpPr>
            <a:spLocks noGrp="1"/>
          </p:cNvSpPr>
          <p:nvPr>
            <p:ph type="body" sz="quarter" idx="14"/>
          </p:nvPr>
        </p:nvSpPr>
        <p:spPr>
          <a:xfrm>
            <a:off x="4578451" y="2486092"/>
            <a:ext cx="3326026" cy="647700"/>
          </a:xfrm>
        </p:spPr>
        <p:txBody>
          <a:bodyPr/>
          <a:lstStyle/>
          <a:p>
            <a:r>
              <a:rPr lang="fr-FR" sz="2400" i="0" dirty="0">
                <a:effectLst/>
                <a:latin typeface="Poppins" panose="00000500000000000000" pitchFamily="2" charset="0"/>
              </a:rPr>
              <a:t>Recherche &amp; développement</a:t>
            </a:r>
          </a:p>
          <a:p>
            <a:endParaRPr lang="fr-FR" dirty="0"/>
          </a:p>
        </p:txBody>
      </p:sp>
      <p:sp>
        <p:nvSpPr>
          <p:cNvPr id="7" name="Espace réservé du texte 2">
            <a:extLst>
              <a:ext uri="{FF2B5EF4-FFF2-40B4-BE49-F238E27FC236}">
                <a16:creationId xmlns:a16="http://schemas.microsoft.com/office/drawing/2014/main" id="{0B1C1F88-C6F7-7769-798F-DC461D379058}"/>
              </a:ext>
            </a:extLst>
          </p:cNvPr>
          <p:cNvSpPr txBox="1">
            <a:spLocks/>
          </p:cNvSpPr>
          <p:nvPr/>
        </p:nvSpPr>
        <p:spPr>
          <a:xfrm>
            <a:off x="4578451" y="3175747"/>
            <a:ext cx="3436198" cy="836303"/>
          </a:xfrm>
          <a:prstGeom prst="rect">
            <a:avLst/>
          </a:prstGeom>
        </p:spPr>
        <p:txBody>
          <a:bodyPr lIns="91440" tIns="45720" rIns="91440" bIns="45720" anchor="t"/>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8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800" b="0" i="0" u="none" strike="noStrike" kern="1200" cap="none" spc="0" normalizeH="0" baseline="0" noProof="0" dirty="0">
                <a:ln>
                  <a:noFill/>
                </a:ln>
                <a:solidFill>
                  <a:srgbClr val="111111"/>
                </a:solidFill>
                <a:effectLst/>
                <a:uLnTx/>
                <a:uFillTx/>
                <a:latin typeface="Inter"/>
                <a:cs typeface="+mn-cs"/>
              </a:rPr>
              <a:t>Mieux </a:t>
            </a:r>
            <a:r>
              <a:rPr kumimoji="0" lang="fr-FR" sz="1800" b="1" i="0" u="none" strike="noStrike" kern="1200" cap="none" spc="0" normalizeH="0" baseline="0" noProof="0" dirty="0">
                <a:ln>
                  <a:noFill/>
                </a:ln>
                <a:solidFill>
                  <a:srgbClr val="111111"/>
                </a:solidFill>
                <a:effectLst/>
                <a:uLnTx/>
                <a:uFillTx/>
                <a:latin typeface="Inter"/>
                <a:cs typeface="+mn-cs"/>
              </a:rPr>
              <a:t>comprendre</a:t>
            </a:r>
            <a:r>
              <a:rPr kumimoji="0" lang="fr-FR" sz="1800" b="0" i="0" u="none" strike="noStrike" kern="1200" cap="none" spc="0" normalizeH="0" baseline="0" noProof="0" dirty="0">
                <a:ln>
                  <a:noFill/>
                </a:ln>
                <a:solidFill>
                  <a:srgbClr val="111111"/>
                </a:solidFill>
                <a:effectLst/>
                <a:uLnTx/>
                <a:uFillTx/>
                <a:latin typeface="Inter"/>
                <a:cs typeface="+mn-cs"/>
              </a:rPr>
              <a:t> les pratiques innovantes, </a:t>
            </a:r>
            <a:r>
              <a:rPr kumimoji="0" lang="fr-FR" sz="1800" b="1" i="0" u="none" strike="noStrike" kern="1200" cap="none" spc="0" normalizeH="0" baseline="0" noProof="0" dirty="0">
                <a:ln>
                  <a:noFill/>
                </a:ln>
                <a:solidFill>
                  <a:srgbClr val="111111"/>
                </a:solidFill>
                <a:effectLst/>
                <a:uLnTx/>
                <a:uFillTx/>
                <a:latin typeface="Inter"/>
                <a:cs typeface="+mn-cs"/>
              </a:rPr>
              <a:t>créer </a:t>
            </a:r>
            <a:r>
              <a:rPr kumimoji="0" lang="fr-FR" sz="1800" b="0" i="0" u="none" strike="noStrike" kern="1200" cap="none" spc="0" normalizeH="0" baseline="0" noProof="0" dirty="0">
                <a:ln>
                  <a:noFill/>
                </a:ln>
                <a:solidFill>
                  <a:srgbClr val="111111"/>
                </a:solidFill>
                <a:effectLst/>
                <a:uLnTx/>
                <a:uFillTx/>
                <a:latin typeface="Inter"/>
                <a:cs typeface="+mn-cs"/>
              </a:rPr>
              <a:t>puis </a:t>
            </a:r>
            <a:r>
              <a:rPr kumimoji="0" lang="fr-FR" sz="1800" b="1" i="0" u="none" strike="noStrike" kern="1200" cap="none" spc="0" normalizeH="0" baseline="0" noProof="0" dirty="0">
                <a:ln>
                  <a:noFill/>
                </a:ln>
                <a:solidFill>
                  <a:srgbClr val="111111"/>
                </a:solidFill>
                <a:effectLst/>
                <a:uLnTx/>
                <a:uFillTx/>
                <a:latin typeface="Inter"/>
                <a:cs typeface="+mn-cs"/>
              </a:rPr>
              <a:t>diffuser</a:t>
            </a:r>
            <a:r>
              <a:rPr kumimoji="0" lang="fr-FR" sz="1800" b="0" i="0" u="none" strike="noStrike" kern="1200" cap="none" spc="0" normalizeH="0" baseline="0" noProof="0" dirty="0">
                <a:ln>
                  <a:noFill/>
                </a:ln>
                <a:solidFill>
                  <a:srgbClr val="111111"/>
                </a:solidFill>
                <a:effectLst/>
                <a:uLnTx/>
                <a:uFillTx/>
                <a:latin typeface="Inter"/>
                <a:cs typeface="+mn-cs"/>
              </a:rPr>
              <a:t> des références technico-économiques </a:t>
            </a:r>
          </a:p>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endParaRPr kumimoji="0" lang="fr-FR" sz="1800" b="0" i="0" u="none" strike="noStrike" kern="1200" cap="none" spc="0" normalizeH="0" baseline="0" noProof="0" dirty="0">
              <a:ln>
                <a:noFill/>
              </a:ln>
              <a:solidFill>
                <a:srgbClr val="111111"/>
              </a:solidFill>
              <a:effectLst/>
              <a:uLnTx/>
              <a:uFillTx/>
              <a:latin typeface="Inter" panose="020B0502030000000004" pitchFamily="34" charset="0"/>
              <a:cs typeface="+mn-cs"/>
            </a:endParaRPr>
          </a:p>
        </p:txBody>
      </p:sp>
      <p:sp>
        <p:nvSpPr>
          <p:cNvPr id="8" name="Espace réservé du texte 2">
            <a:extLst>
              <a:ext uri="{FF2B5EF4-FFF2-40B4-BE49-F238E27FC236}">
                <a16:creationId xmlns:a16="http://schemas.microsoft.com/office/drawing/2014/main" id="{222E7FDA-8A11-26F9-E5A2-B2ED3AAE74AA}"/>
              </a:ext>
            </a:extLst>
          </p:cNvPr>
          <p:cNvSpPr txBox="1">
            <a:spLocks/>
          </p:cNvSpPr>
          <p:nvPr/>
        </p:nvSpPr>
        <p:spPr>
          <a:xfrm>
            <a:off x="2028101" y="5395224"/>
            <a:ext cx="3332295" cy="836303"/>
          </a:xfrm>
          <a:prstGeom prst="rect">
            <a:avLst/>
          </a:prstGeom>
        </p:spPr>
        <p:txBody>
          <a:bodyPr lIns="91440" tIns="45720" rIns="91440" bIns="45720" anchor="t"/>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8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800" b="1" i="0" u="none" strike="noStrike" kern="1200" cap="none" spc="0" normalizeH="0" baseline="0" noProof="0" dirty="0">
                <a:ln>
                  <a:noFill/>
                </a:ln>
                <a:solidFill>
                  <a:srgbClr val="111111"/>
                </a:solidFill>
                <a:effectLst/>
                <a:uLnTx/>
                <a:uFillTx/>
                <a:latin typeface="Inter"/>
                <a:cs typeface="+mn-cs"/>
              </a:rPr>
              <a:t>Transmettre</a:t>
            </a:r>
            <a:r>
              <a:rPr kumimoji="0" lang="fr-FR" sz="1800" b="0" i="0" u="none" strike="noStrike" kern="1200" cap="none" spc="0" normalizeH="0" baseline="0" noProof="0" dirty="0">
                <a:ln>
                  <a:noFill/>
                </a:ln>
                <a:solidFill>
                  <a:srgbClr val="111111"/>
                </a:solidFill>
                <a:effectLst/>
                <a:uLnTx/>
                <a:uFillTx/>
                <a:latin typeface="Inter"/>
                <a:cs typeface="+mn-cs"/>
              </a:rPr>
              <a:t> les savoirs aux agriculteurs, techniciens et acteurs des filières</a:t>
            </a:r>
            <a:endParaRPr kumimoji="0" lang="fr-FR" sz="1800" b="0" i="0" u="none" strike="noStrike" kern="1200" cap="none" spc="0" normalizeH="0" baseline="0" noProof="0" dirty="0">
              <a:ln>
                <a:noFill/>
              </a:ln>
              <a:solidFill>
                <a:srgbClr val="111111"/>
              </a:solidFill>
              <a:effectLst/>
              <a:uLnTx/>
              <a:uFillTx/>
              <a:latin typeface="Inter" panose="020B0502030000000004" pitchFamily="34" charset="0"/>
              <a:cs typeface="+mn-cs"/>
            </a:endParaRPr>
          </a:p>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endParaRPr kumimoji="0" lang="fr-FR" sz="1800" b="0" i="0" u="none" strike="noStrike" kern="1200" cap="none" spc="0" normalizeH="0" baseline="0" noProof="0" dirty="0">
              <a:ln>
                <a:noFill/>
              </a:ln>
              <a:solidFill>
                <a:srgbClr val="111111"/>
              </a:solidFill>
              <a:effectLst/>
              <a:uLnTx/>
              <a:uFillTx/>
              <a:latin typeface="Inter" panose="020B0502030000000004" pitchFamily="34" charset="0"/>
              <a:cs typeface="+mn-cs"/>
            </a:endParaRPr>
          </a:p>
        </p:txBody>
      </p:sp>
      <p:sp>
        <p:nvSpPr>
          <p:cNvPr id="9" name="Espace réservé du texte 3">
            <a:extLst>
              <a:ext uri="{FF2B5EF4-FFF2-40B4-BE49-F238E27FC236}">
                <a16:creationId xmlns:a16="http://schemas.microsoft.com/office/drawing/2014/main" id="{EAE214D9-EE4C-CA75-0E75-08A9E81CC553}"/>
              </a:ext>
            </a:extLst>
          </p:cNvPr>
          <p:cNvSpPr txBox="1">
            <a:spLocks/>
          </p:cNvSpPr>
          <p:nvPr/>
        </p:nvSpPr>
        <p:spPr>
          <a:xfrm>
            <a:off x="2028101" y="4935118"/>
            <a:ext cx="4461579" cy="5953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111111"/>
                </a:solidFill>
                <a:effectLst/>
                <a:uLnTx/>
                <a:uFillTx/>
                <a:latin typeface="Poppins"/>
                <a:ea typeface="+mn-ea"/>
              </a:rPr>
              <a:t>Formation</a:t>
            </a:r>
            <a:endParaRPr kumimoji="0" lang="fr-FR" sz="2400" b="0" i="0" u="none" strike="noStrike" kern="1200" cap="none" spc="0" normalizeH="0" baseline="0" noProof="0" dirty="0">
              <a:ln>
                <a:noFill/>
              </a:ln>
              <a:solidFill>
                <a:srgbClr val="111111"/>
              </a:solidFill>
              <a:effectLst/>
              <a:uLnTx/>
              <a:uFillTx/>
              <a:latin typeface="Poppins" panose="00000500000000000000" pitchFamily="2" charset="0"/>
              <a:ea typeface="+mn-ea"/>
            </a:endParaRPr>
          </a:p>
        </p:txBody>
      </p:sp>
      <p:sp>
        <p:nvSpPr>
          <p:cNvPr id="10" name="Espace réservé du texte 4">
            <a:extLst>
              <a:ext uri="{FF2B5EF4-FFF2-40B4-BE49-F238E27FC236}">
                <a16:creationId xmlns:a16="http://schemas.microsoft.com/office/drawing/2014/main" id="{4D22D6C7-CC22-C047-AD8D-920A96204908}"/>
              </a:ext>
            </a:extLst>
          </p:cNvPr>
          <p:cNvSpPr txBox="1">
            <a:spLocks/>
          </p:cNvSpPr>
          <p:nvPr/>
        </p:nvSpPr>
        <p:spPr>
          <a:xfrm>
            <a:off x="8562009" y="2420442"/>
            <a:ext cx="3096415" cy="6477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111111"/>
                </a:solidFill>
                <a:effectLst/>
                <a:uLnTx/>
                <a:uFillTx/>
                <a:latin typeface="Poppins"/>
                <a:ea typeface="+mn-ea"/>
                <a:cs typeface="+mn-cs"/>
              </a:rPr>
              <a:t>Filières &amp; valorisation</a:t>
            </a:r>
          </a:p>
        </p:txBody>
      </p:sp>
      <p:sp>
        <p:nvSpPr>
          <p:cNvPr id="11" name="Espace réservé du texte 2">
            <a:extLst>
              <a:ext uri="{FF2B5EF4-FFF2-40B4-BE49-F238E27FC236}">
                <a16:creationId xmlns:a16="http://schemas.microsoft.com/office/drawing/2014/main" id="{3A052FD2-27E2-B549-E731-269FCE667351}"/>
              </a:ext>
            </a:extLst>
          </p:cNvPr>
          <p:cNvSpPr txBox="1">
            <a:spLocks/>
          </p:cNvSpPr>
          <p:nvPr/>
        </p:nvSpPr>
        <p:spPr>
          <a:xfrm>
            <a:off x="8562008" y="3106656"/>
            <a:ext cx="3096415" cy="836303"/>
          </a:xfrm>
          <a:prstGeom prst="rect">
            <a:avLst/>
          </a:prstGeom>
        </p:spPr>
        <p:txBody>
          <a:bodyPr/>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8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800" b="1" i="0" u="none" strike="noStrike" kern="1200" cap="none" spc="0" normalizeH="0" baseline="0" noProof="0" dirty="0">
                <a:ln>
                  <a:noFill/>
                </a:ln>
                <a:solidFill>
                  <a:srgbClr val="111111"/>
                </a:solidFill>
                <a:effectLst/>
                <a:uLnTx/>
                <a:uFillTx/>
                <a:latin typeface="Inter" panose="020B0502030000000004" pitchFamily="34" charset="0"/>
                <a:cs typeface="+mn-cs"/>
              </a:rPr>
              <a:t>Structurer</a:t>
            </a:r>
            <a:r>
              <a:rPr kumimoji="0" lang="fr-FR" sz="1800" b="0" i="0" u="none" strike="noStrike" kern="1200" cap="none" spc="0" normalizeH="0" baseline="0" noProof="0" dirty="0">
                <a:ln>
                  <a:noFill/>
                </a:ln>
                <a:solidFill>
                  <a:srgbClr val="111111"/>
                </a:solidFill>
                <a:effectLst/>
                <a:uLnTx/>
                <a:uFillTx/>
                <a:latin typeface="Inter" panose="020B0502030000000004" pitchFamily="34" charset="0"/>
                <a:cs typeface="+mn-cs"/>
              </a:rPr>
              <a:t> des filières innovantes (alimentaires ou non)</a:t>
            </a:r>
          </a:p>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endParaRPr kumimoji="0" lang="fr-FR" sz="1800" b="0" i="0" u="none" strike="noStrike" kern="1200" cap="none" spc="0" normalizeH="0" baseline="0" noProof="0" dirty="0">
              <a:ln>
                <a:noFill/>
              </a:ln>
              <a:solidFill>
                <a:srgbClr val="111111"/>
              </a:solidFill>
              <a:effectLst/>
              <a:uLnTx/>
              <a:uFillTx/>
              <a:latin typeface="Inter" panose="020B0502030000000004" pitchFamily="34" charset="0"/>
              <a:cs typeface="+mn-cs"/>
            </a:endParaRPr>
          </a:p>
        </p:txBody>
      </p:sp>
      <p:sp>
        <p:nvSpPr>
          <p:cNvPr id="14" name="Espace réservé du texte 4">
            <a:extLst>
              <a:ext uri="{FF2B5EF4-FFF2-40B4-BE49-F238E27FC236}">
                <a16:creationId xmlns:a16="http://schemas.microsoft.com/office/drawing/2014/main" id="{0B6D2546-6A2D-C0E4-E007-D95C8E07022C}"/>
              </a:ext>
            </a:extLst>
          </p:cNvPr>
          <p:cNvSpPr txBox="1">
            <a:spLocks/>
          </p:cNvSpPr>
          <p:nvPr/>
        </p:nvSpPr>
        <p:spPr>
          <a:xfrm>
            <a:off x="6978465" y="4900385"/>
            <a:ext cx="3436198" cy="6477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111111"/>
                </a:solidFill>
                <a:effectLst/>
                <a:uLnTx/>
                <a:uFillTx/>
                <a:latin typeface="Poppins"/>
                <a:ea typeface="+mn-ea"/>
                <a:cs typeface="+mn-cs"/>
              </a:rPr>
              <a:t>Information &amp; communication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111111"/>
              </a:solidFill>
              <a:effectLst/>
              <a:uLnTx/>
              <a:uFillTx/>
              <a:latin typeface="Poppins"/>
              <a:ea typeface="+mn-ea"/>
              <a:cs typeface="+mn-cs"/>
            </a:endParaRPr>
          </a:p>
        </p:txBody>
      </p:sp>
      <p:sp>
        <p:nvSpPr>
          <p:cNvPr id="15" name="Espace réservé du texte 2">
            <a:extLst>
              <a:ext uri="{FF2B5EF4-FFF2-40B4-BE49-F238E27FC236}">
                <a16:creationId xmlns:a16="http://schemas.microsoft.com/office/drawing/2014/main" id="{4AE63209-13DA-0EB3-C768-8E60FFFC75E6}"/>
              </a:ext>
            </a:extLst>
          </p:cNvPr>
          <p:cNvSpPr txBox="1">
            <a:spLocks/>
          </p:cNvSpPr>
          <p:nvPr/>
        </p:nvSpPr>
        <p:spPr>
          <a:xfrm>
            <a:off x="7024288" y="5600369"/>
            <a:ext cx="3110326" cy="836303"/>
          </a:xfrm>
          <a:prstGeom prst="rect">
            <a:avLst/>
          </a:prstGeom>
        </p:spPr>
        <p:txBody>
          <a:bodyPr/>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8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800" b="1" i="0" u="none" strike="noStrike" kern="1200" cap="none" spc="0" normalizeH="0" baseline="0" noProof="0" dirty="0">
                <a:ln>
                  <a:noFill/>
                </a:ln>
                <a:solidFill>
                  <a:srgbClr val="111111"/>
                </a:solidFill>
                <a:effectLst/>
                <a:uLnTx/>
                <a:uFillTx/>
                <a:latin typeface="Inter" panose="020B0502030000000004" pitchFamily="34" charset="0"/>
                <a:cs typeface="+mn-cs"/>
              </a:rPr>
              <a:t>Sensibiliser</a:t>
            </a:r>
            <a:r>
              <a:rPr kumimoji="0" lang="fr-FR" sz="1800" b="0" i="0" u="none" strike="noStrike" kern="1200" cap="none" spc="0" normalizeH="0" baseline="0" noProof="0" dirty="0">
                <a:ln>
                  <a:noFill/>
                </a:ln>
                <a:solidFill>
                  <a:srgbClr val="111111"/>
                </a:solidFill>
                <a:effectLst/>
                <a:uLnTx/>
                <a:uFillTx/>
                <a:latin typeface="Inter" panose="020B0502030000000004" pitchFamily="34" charset="0"/>
                <a:cs typeface="+mn-cs"/>
              </a:rPr>
              <a:t> tous les publics aux enjeux de l’agriculture durable</a:t>
            </a:r>
          </a:p>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endParaRPr kumimoji="0" lang="fr-FR" sz="1800" b="0" i="0" u="none" strike="noStrike" kern="1200" cap="none" spc="0" normalizeH="0" baseline="0" noProof="0" dirty="0">
              <a:ln>
                <a:noFill/>
              </a:ln>
              <a:solidFill>
                <a:srgbClr val="111111"/>
              </a:solidFill>
              <a:effectLst/>
              <a:uLnTx/>
              <a:uFillTx/>
              <a:latin typeface="Inter" panose="020B0502030000000004" pitchFamily="34" charset="0"/>
              <a:cs typeface="+mn-cs"/>
            </a:endParaRPr>
          </a:p>
        </p:txBody>
      </p:sp>
      <p:pic>
        <p:nvPicPr>
          <p:cNvPr id="6" name="Graphique 5">
            <a:extLst>
              <a:ext uri="{FF2B5EF4-FFF2-40B4-BE49-F238E27FC236}">
                <a16:creationId xmlns:a16="http://schemas.microsoft.com/office/drawing/2014/main" id="{D39576EF-EE05-C289-CC9F-8C39A7B8C4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9873" y="1869221"/>
            <a:ext cx="1428750" cy="1428750"/>
          </a:xfrm>
          <a:prstGeom prst="rect">
            <a:avLst/>
          </a:prstGeom>
        </p:spPr>
      </p:pic>
      <p:pic>
        <p:nvPicPr>
          <p:cNvPr id="12" name="Espace réservé pour une image  50">
            <a:extLst>
              <a:ext uri="{FF2B5EF4-FFF2-40B4-BE49-F238E27FC236}">
                <a16:creationId xmlns:a16="http://schemas.microsoft.com/office/drawing/2014/main" id="{208286EC-EBBD-7513-662B-B778C143C79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559" b="-18037"/>
          <a:stretch/>
        </p:blipFill>
        <p:spPr>
          <a:xfrm>
            <a:off x="5142945" y="4545116"/>
            <a:ext cx="1346735" cy="1375316"/>
          </a:xfrm>
          <a:prstGeom prst="rect">
            <a:avLst/>
          </a:prstGeom>
        </p:spPr>
      </p:pic>
      <p:pic>
        <p:nvPicPr>
          <p:cNvPr id="21" name="Graphique 20">
            <a:extLst>
              <a:ext uri="{FF2B5EF4-FFF2-40B4-BE49-F238E27FC236}">
                <a16:creationId xmlns:a16="http://schemas.microsoft.com/office/drawing/2014/main" id="{1FB19C4D-8D45-343A-64C0-B24A820444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16419" y="5384056"/>
            <a:ext cx="1428750" cy="1428750"/>
          </a:xfrm>
          <a:prstGeom prst="rect">
            <a:avLst/>
          </a:prstGeom>
        </p:spPr>
      </p:pic>
      <p:pic>
        <p:nvPicPr>
          <p:cNvPr id="27" name="Graphique 26">
            <a:extLst>
              <a:ext uri="{FF2B5EF4-FFF2-40B4-BE49-F238E27FC236}">
                <a16:creationId xmlns:a16="http://schemas.microsoft.com/office/drawing/2014/main" id="{31E70955-8494-7119-DBE8-4CD106C3BF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539493">
            <a:off x="7406266" y="2142338"/>
            <a:ext cx="1084575" cy="1084575"/>
          </a:xfrm>
          <a:prstGeom prst="rect">
            <a:avLst/>
          </a:prstGeom>
        </p:spPr>
      </p:pic>
      <p:pic>
        <p:nvPicPr>
          <p:cNvPr id="17" name="Image 16">
            <a:extLst>
              <a:ext uri="{FF2B5EF4-FFF2-40B4-BE49-F238E27FC236}">
                <a16:creationId xmlns:a16="http://schemas.microsoft.com/office/drawing/2014/main" id="{81834B49-E407-E99D-FD28-ABC8D0BA6A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6204" y="86139"/>
            <a:ext cx="3559818" cy="779866"/>
          </a:xfrm>
          <a:prstGeom prst="rect">
            <a:avLst/>
          </a:prstGeom>
        </p:spPr>
      </p:pic>
    </p:spTree>
    <p:extLst>
      <p:ext uri="{BB962C8B-B14F-4D97-AF65-F5344CB8AC3E}">
        <p14:creationId xmlns:p14="http://schemas.microsoft.com/office/powerpoint/2010/main" val="2084356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E855E-237E-FBB7-CC3F-C7F5C56C99B5}"/>
              </a:ext>
            </a:extLst>
          </p:cNvPr>
          <p:cNvSpPr>
            <a:spLocks noGrp="1"/>
          </p:cNvSpPr>
          <p:nvPr>
            <p:ph type="title"/>
          </p:nvPr>
        </p:nvSpPr>
        <p:spPr>
          <a:xfrm>
            <a:off x="523204" y="631661"/>
            <a:ext cx="10285823" cy="1097404"/>
          </a:xfrm>
        </p:spPr>
        <p:txBody>
          <a:bodyPr/>
          <a:lstStyle/>
          <a:p>
            <a:r>
              <a:rPr lang="fr-FR" b="0" dirty="0"/>
              <a:t>Quelques projets </a:t>
            </a:r>
            <a:endParaRPr lang="fr-FR" dirty="0"/>
          </a:p>
        </p:txBody>
      </p:sp>
      <p:sp>
        <p:nvSpPr>
          <p:cNvPr id="7" name="Espace réservé du texte 2">
            <a:extLst>
              <a:ext uri="{FF2B5EF4-FFF2-40B4-BE49-F238E27FC236}">
                <a16:creationId xmlns:a16="http://schemas.microsoft.com/office/drawing/2014/main" id="{34B24A9C-5FDC-0AA4-48E4-B47B0AB33307}"/>
              </a:ext>
            </a:extLst>
          </p:cNvPr>
          <p:cNvSpPr>
            <a:spLocks noGrp="1"/>
          </p:cNvSpPr>
          <p:nvPr>
            <p:ph type="body" sz="half" idx="2"/>
          </p:nvPr>
        </p:nvSpPr>
        <p:spPr>
          <a:xfrm>
            <a:off x="1387370" y="2663945"/>
            <a:ext cx="3422347" cy="583907"/>
          </a:xfrm>
        </p:spPr>
        <p:txBody>
          <a:bodyPr lIns="91440" tIns="45720" rIns="91440" bIns="45720" anchor="t"/>
          <a:lstStyle/>
          <a:p>
            <a:pPr>
              <a:buNone/>
            </a:pPr>
            <a:r>
              <a:rPr lang="fr-FR" sz="1600" dirty="0">
                <a:latin typeface="Inter"/>
              </a:rPr>
              <a:t>Former les acteurs de demain</a:t>
            </a:r>
          </a:p>
        </p:txBody>
      </p:sp>
      <p:sp>
        <p:nvSpPr>
          <p:cNvPr id="8" name="Espace réservé du texte 4">
            <a:extLst>
              <a:ext uri="{FF2B5EF4-FFF2-40B4-BE49-F238E27FC236}">
                <a16:creationId xmlns:a16="http://schemas.microsoft.com/office/drawing/2014/main" id="{99AC163E-62E1-9D56-C719-A0913569E1F4}"/>
              </a:ext>
            </a:extLst>
          </p:cNvPr>
          <p:cNvSpPr>
            <a:spLocks noGrp="1"/>
          </p:cNvSpPr>
          <p:nvPr>
            <p:ph type="body" sz="quarter" idx="13"/>
          </p:nvPr>
        </p:nvSpPr>
        <p:spPr>
          <a:xfrm>
            <a:off x="7035068" y="1993645"/>
            <a:ext cx="4978044" cy="647700"/>
          </a:xfrm>
        </p:spPr>
        <p:txBody>
          <a:bodyPr/>
          <a:lstStyle/>
          <a:p>
            <a:r>
              <a:rPr lang="fr-FR" sz="2000" b="0" dirty="0" err="1"/>
              <a:t>Vaia</a:t>
            </a:r>
            <a:r>
              <a:rPr lang="fr-FR" sz="2000" b="0" dirty="0"/>
              <a:t> (2021 - 2026)</a:t>
            </a:r>
          </a:p>
          <a:p>
            <a:endParaRPr lang="fr-FR" sz="2000" dirty="0"/>
          </a:p>
        </p:txBody>
      </p:sp>
      <p:sp>
        <p:nvSpPr>
          <p:cNvPr id="9" name="Espace réservé du texte 5">
            <a:extLst>
              <a:ext uri="{FF2B5EF4-FFF2-40B4-BE49-F238E27FC236}">
                <a16:creationId xmlns:a16="http://schemas.microsoft.com/office/drawing/2014/main" id="{5E006FD0-E433-025F-0477-E9D07F624AD3}"/>
              </a:ext>
            </a:extLst>
          </p:cNvPr>
          <p:cNvSpPr>
            <a:spLocks noGrp="1"/>
          </p:cNvSpPr>
          <p:nvPr>
            <p:ph type="body" sz="quarter" idx="14"/>
          </p:nvPr>
        </p:nvSpPr>
        <p:spPr>
          <a:xfrm>
            <a:off x="7045016" y="2366792"/>
            <a:ext cx="4844229" cy="583907"/>
          </a:xfrm>
        </p:spPr>
        <p:txBody>
          <a:bodyPr lIns="91440" tIns="45720" rIns="91440" bIns="45720" anchor="t"/>
          <a:lstStyle/>
          <a:p>
            <a:r>
              <a:rPr lang="fr-FR" sz="1600" dirty="0">
                <a:latin typeface="Inter"/>
              </a:rPr>
              <a:t>L’agroforesterie pour restaurer</a:t>
            </a:r>
            <a:r>
              <a:rPr lang="fr-FR" sz="1600" b="0" dirty="0">
                <a:latin typeface="Inter"/>
              </a:rPr>
              <a:t> des zones forestières </a:t>
            </a:r>
            <a:r>
              <a:rPr lang="fr-FR" sz="1600">
                <a:latin typeface="Inter"/>
              </a:rPr>
              <a:t>dégradées en</a:t>
            </a:r>
            <a:r>
              <a:rPr lang="fr-FR" sz="1600" b="0">
                <a:latin typeface="Inter"/>
              </a:rPr>
              <a:t> Europe </a:t>
            </a:r>
            <a:r>
              <a:rPr lang="fr-FR" sz="1600">
                <a:latin typeface="Inter"/>
              </a:rPr>
              <a:t>du Sud</a:t>
            </a:r>
            <a:endParaRPr lang="fr-FR" sz="1600" b="0">
              <a:latin typeface="Inter" panose="020B0502030000000004" pitchFamily="34" charset="0"/>
            </a:endParaRPr>
          </a:p>
        </p:txBody>
      </p:sp>
      <p:sp>
        <p:nvSpPr>
          <p:cNvPr id="10" name="Espace réservé du texte 5">
            <a:extLst>
              <a:ext uri="{FF2B5EF4-FFF2-40B4-BE49-F238E27FC236}">
                <a16:creationId xmlns:a16="http://schemas.microsoft.com/office/drawing/2014/main" id="{526F8A81-CC43-B761-19BB-5C2E5E6F25F7}"/>
              </a:ext>
            </a:extLst>
          </p:cNvPr>
          <p:cNvSpPr txBox="1">
            <a:spLocks/>
          </p:cNvSpPr>
          <p:nvPr/>
        </p:nvSpPr>
        <p:spPr>
          <a:xfrm>
            <a:off x="7035068" y="3737915"/>
            <a:ext cx="4461579" cy="583907"/>
          </a:xfrm>
          <a:prstGeom prst="rect">
            <a:avLst/>
          </a:prstGeom>
        </p:spPr>
        <p:txBody>
          <a:bodyPr/>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6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600" b="0" i="0" u="none" strike="noStrike" kern="1200" cap="none" spc="0" normalizeH="0" baseline="0" noProof="0" dirty="0">
                <a:ln>
                  <a:noFill/>
                </a:ln>
                <a:solidFill>
                  <a:srgbClr val="111111"/>
                </a:solidFill>
                <a:effectLst/>
                <a:uLnTx/>
                <a:uFillTx/>
                <a:latin typeface="Inter" panose="020B0502030000000004" pitchFamily="34" charset="0"/>
                <a:cs typeface="+mn-cs"/>
              </a:rPr>
              <a:t>Reconstruire des paysages accueillants et nourriciers pour les pollinisateurs</a:t>
            </a:r>
            <a:endParaRPr kumimoji="0" lang="fr-FR" sz="1600" b="0" i="0" u="none" strike="noStrike" kern="1200" cap="none" spc="0" normalizeH="0" baseline="0" noProof="0" dirty="0">
              <a:ln>
                <a:noFill/>
              </a:ln>
              <a:solidFill>
                <a:srgbClr val="717172"/>
              </a:solidFill>
              <a:effectLst/>
              <a:uLnTx/>
              <a:uFillTx/>
              <a:latin typeface="Lato Regular"/>
              <a:ea typeface="Lato Regular"/>
              <a:cs typeface="Lato Regular"/>
            </a:endParaRPr>
          </a:p>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endParaRPr kumimoji="0" lang="fr-FR" sz="1600" b="0" i="0" u="none" strike="noStrike" kern="1200" cap="none" spc="0" normalizeH="0" baseline="0" noProof="0" dirty="0">
              <a:ln>
                <a:noFill/>
              </a:ln>
              <a:solidFill>
                <a:srgbClr val="111111"/>
              </a:solidFill>
              <a:effectLst/>
              <a:uLnTx/>
              <a:uFillTx/>
              <a:latin typeface="Inter" panose="020B0502030000000004" pitchFamily="34" charset="0"/>
              <a:cs typeface="+mn-cs"/>
            </a:endParaRPr>
          </a:p>
        </p:txBody>
      </p:sp>
      <p:sp>
        <p:nvSpPr>
          <p:cNvPr id="11" name="Espace réservé du texte 4">
            <a:extLst>
              <a:ext uri="{FF2B5EF4-FFF2-40B4-BE49-F238E27FC236}">
                <a16:creationId xmlns:a16="http://schemas.microsoft.com/office/drawing/2014/main" id="{2E9BB648-712D-300D-055C-918F8B76B57F}"/>
              </a:ext>
            </a:extLst>
          </p:cNvPr>
          <p:cNvSpPr txBox="1">
            <a:spLocks/>
          </p:cNvSpPr>
          <p:nvPr/>
        </p:nvSpPr>
        <p:spPr>
          <a:xfrm>
            <a:off x="7045016" y="3329637"/>
            <a:ext cx="4978044" cy="6477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111111"/>
                </a:solidFill>
                <a:effectLst/>
                <a:uLnTx/>
                <a:uFillTx/>
                <a:latin typeface="Poppins"/>
                <a:ea typeface="+mn-ea"/>
                <a:cs typeface="+mn-cs"/>
              </a:rPr>
              <a:t>Mayage (2022 – 2025)</a:t>
            </a:r>
          </a:p>
        </p:txBody>
      </p:sp>
      <p:sp>
        <p:nvSpPr>
          <p:cNvPr id="12" name="Espace réservé du texte 3">
            <a:extLst>
              <a:ext uri="{FF2B5EF4-FFF2-40B4-BE49-F238E27FC236}">
                <a16:creationId xmlns:a16="http://schemas.microsoft.com/office/drawing/2014/main" id="{D87C22E7-FCA1-415B-ECC5-00F01DCCF249}"/>
              </a:ext>
            </a:extLst>
          </p:cNvPr>
          <p:cNvSpPr txBox="1">
            <a:spLocks/>
          </p:cNvSpPr>
          <p:nvPr/>
        </p:nvSpPr>
        <p:spPr>
          <a:xfrm>
            <a:off x="1366847" y="3398338"/>
            <a:ext cx="5195392" cy="39522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111111"/>
                </a:solidFill>
                <a:effectLst/>
                <a:uLnTx/>
                <a:uFillTx/>
                <a:latin typeface="Poppins" panose="00000500000000000000" pitchFamily="2" charset="0"/>
                <a:ea typeface="+mn-ea"/>
              </a:rPr>
              <a:t>Transition (2021 – 2024)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srgbClr val="111111"/>
              </a:solidFill>
              <a:effectLst/>
              <a:uLnTx/>
              <a:uFillTx/>
              <a:latin typeface="Poppins" panose="00000500000000000000" pitchFamily="2" charset="0"/>
              <a:ea typeface="+mn-ea"/>
            </a:endParaRPr>
          </a:p>
        </p:txBody>
      </p:sp>
      <p:sp>
        <p:nvSpPr>
          <p:cNvPr id="13" name="Espace réservé du texte 5">
            <a:extLst>
              <a:ext uri="{FF2B5EF4-FFF2-40B4-BE49-F238E27FC236}">
                <a16:creationId xmlns:a16="http://schemas.microsoft.com/office/drawing/2014/main" id="{1E390074-3B34-ADC4-F81A-71D7ECF424C1}"/>
              </a:ext>
            </a:extLst>
          </p:cNvPr>
          <p:cNvSpPr txBox="1">
            <a:spLocks/>
          </p:cNvSpPr>
          <p:nvPr/>
        </p:nvSpPr>
        <p:spPr>
          <a:xfrm>
            <a:off x="1387370" y="3782965"/>
            <a:ext cx="4461579" cy="583907"/>
          </a:xfrm>
          <a:prstGeom prst="rect">
            <a:avLst/>
          </a:prstGeom>
        </p:spPr>
        <p:txBody>
          <a:bodyPr/>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6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600" b="0" i="0" u="none" strike="noStrike" kern="1200" cap="none" spc="0" normalizeH="0" baseline="0" noProof="0" dirty="0">
                <a:ln>
                  <a:noFill/>
                </a:ln>
                <a:solidFill>
                  <a:srgbClr val="111111"/>
                </a:solidFill>
                <a:effectLst/>
                <a:uLnTx/>
                <a:uFillTx/>
                <a:latin typeface="Inter" panose="020B0502030000000004" pitchFamily="34" charset="0"/>
                <a:cs typeface="+mn-cs"/>
              </a:rPr>
              <a:t>I</a:t>
            </a:r>
            <a:r>
              <a:rPr kumimoji="0" lang="en-US" sz="1600" b="0" i="0" u="none" strike="noStrike" kern="1200" cap="none" spc="0" normalizeH="0" baseline="0" noProof="0" dirty="0" err="1">
                <a:ln>
                  <a:noFill/>
                </a:ln>
                <a:solidFill>
                  <a:srgbClr val="111111"/>
                </a:solidFill>
                <a:effectLst/>
                <a:uLnTx/>
                <a:uFillTx/>
                <a:latin typeface="Inter" panose="020B0502030000000004" pitchFamily="34" charset="0"/>
                <a:cs typeface="+mn-cs"/>
              </a:rPr>
              <a:t>nnovative</a:t>
            </a:r>
            <a:r>
              <a:rPr kumimoji="0" lang="en-US" sz="1600" b="0" i="0" u="none" strike="noStrike" kern="1200" cap="none" spc="0" normalizeH="0" baseline="0" noProof="0" dirty="0">
                <a:ln>
                  <a:noFill/>
                </a:ln>
                <a:solidFill>
                  <a:srgbClr val="111111"/>
                </a:solidFill>
                <a:effectLst/>
                <a:uLnTx/>
                <a:uFillTx/>
                <a:latin typeface="Inter" panose="020B0502030000000004" pitchFamily="34" charset="0"/>
                <a:cs typeface="+mn-cs"/>
              </a:rPr>
              <a:t> resilient farming systems in Mediterranean environments</a:t>
            </a:r>
            <a:endParaRPr kumimoji="0" lang="fr-FR" sz="1600" b="0" i="0" u="none" strike="noStrike" kern="1200" cap="none" spc="0" normalizeH="0" baseline="0" noProof="0" dirty="0">
              <a:ln>
                <a:noFill/>
              </a:ln>
              <a:solidFill>
                <a:srgbClr val="111111"/>
              </a:solidFill>
              <a:effectLst/>
              <a:uLnTx/>
              <a:uFillTx/>
              <a:latin typeface="Inter" panose="020B0502030000000004" pitchFamily="34" charset="0"/>
              <a:cs typeface="+mn-cs"/>
            </a:endParaRPr>
          </a:p>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endParaRPr kumimoji="0" lang="fr-FR" sz="1600" b="0" i="0" u="none" strike="noStrike" kern="1200" cap="none" spc="0" normalizeH="0" baseline="0" noProof="0" dirty="0">
              <a:ln>
                <a:noFill/>
              </a:ln>
              <a:solidFill>
                <a:srgbClr val="111111"/>
              </a:solidFill>
              <a:effectLst/>
              <a:uLnTx/>
              <a:uFillTx/>
              <a:latin typeface="Inter" panose="020B0502030000000004" pitchFamily="34" charset="0"/>
              <a:cs typeface="+mn-cs"/>
            </a:endParaRPr>
          </a:p>
        </p:txBody>
      </p:sp>
      <p:sp>
        <p:nvSpPr>
          <p:cNvPr id="14" name="Espace réservé du texte 4">
            <a:extLst>
              <a:ext uri="{FF2B5EF4-FFF2-40B4-BE49-F238E27FC236}">
                <a16:creationId xmlns:a16="http://schemas.microsoft.com/office/drawing/2014/main" id="{7DCFAC2F-3BF0-BA13-6BCB-7605EFB0ACBE}"/>
              </a:ext>
            </a:extLst>
          </p:cNvPr>
          <p:cNvSpPr txBox="1">
            <a:spLocks/>
          </p:cNvSpPr>
          <p:nvPr/>
        </p:nvSpPr>
        <p:spPr>
          <a:xfrm>
            <a:off x="1387370" y="1970276"/>
            <a:ext cx="4240992" cy="6477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111111"/>
                </a:solidFill>
                <a:effectLst/>
                <a:uLnTx/>
                <a:uFillTx/>
                <a:latin typeface="Poppins"/>
                <a:ea typeface="+mn-ea"/>
                <a:cs typeface="+mn-cs"/>
              </a:rPr>
              <a:t>Ecole Française d’Agroforesterie (depuis 2022)</a:t>
            </a:r>
          </a:p>
        </p:txBody>
      </p:sp>
      <p:pic>
        <p:nvPicPr>
          <p:cNvPr id="15" name="Image 14">
            <a:extLst>
              <a:ext uri="{FF2B5EF4-FFF2-40B4-BE49-F238E27FC236}">
                <a16:creationId xmlns:a16="http://schemas.microsoft.com/office/drawing/2014/main" id="{560AF18A-16DA-CFDC-64EB-35FC3425D2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22" y="3508087"/>
            <a:ext cx="578037" cy="634264"/>
          </a:xfrm>
          <a:prstGeom prst="rect">
            <a:avLst/>
          </a:prstGeom>
        </p:spPr>
      </p:pic>
      <p:pic>
        <p:nvPicPr>
          <p:cNvPr id="16" name="Image 15">
            <a:extLst>
              <a:ext uri="{FF2B5EF4-FFF2-40B4-BE49-F238E27FC236}">
                <a16:creationId xmlns:a16="http://schemas.microsoft.com/office/drawing/2014/main" id="{59DF39EF-7150-3F30-1629-43AF663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81" y="1975731"/>
            <a:ext cx="981321" cy="515977"/>
          </a:xfrm>
          <a:prstGeom prst="rect">
            <a:avLst/>
          </a:prstGeom>
        </p:spPr>
      </p:pic>
      <p:pic>
        <p:nvPicPr>
          <p:cNvPr id="17" name="Image 16">
            <a:extLst>
              <a:ext uri="{FF2B5EF4-FFF2-40B4-BE49-F238E27FC236}">
                <a16:creationId xmlns:a16="http://schemas.microsoft.com/office/drawing/2014/main" id="{81FE26B5-17B3-FA9E-7124-F71B53C9D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197" y="3197597"/>
            <a:ext cx="1115989" cy="1115989"/>
          </a:xfrm>
          <a:prstGeom prst="rect">
            <a:avLst/>
          </a:prstGeom>
        </p:spPr>
      </p:pic>
      <p:sp>
        <p:nvSpPr>
          <p:cNvPr id="18" name="Espace réservé du texte 4">
            <a:extLst>
              <a:ext uri="{FF2B5EF4-FFF2-40B4-BE49-F238E27FC236}">
                <a16:creationId xmlns:a16="http://schemas.microsoft.com/office/drawing/2014/main" id="{4CF948D1-2A36-E90E-210D-239156DFBFC6}"/>
              </a:ext>
            </a:extLst>
          </p:cNvPr>
          <p:cNvSpPr txBox="1">
            <a:spLocks/>
          </p:cNvSpPr>
          <p:nvPr/>
        </p:nvSpPr>
        <p:spPr>
          <a:xfrm>
            <a:off x="1389397" y="4673222"/>
            <a:ext cx="4978044" cy="4034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err="1">
                <a:ln>
                  <a:noFill/>
                </a:ln>
                <a:solidFill>
                  <a:srgbClr val="111111"/>
                </a:solidFill>
                <a:effectLst/>
                <a:uLnTx/>
                <a:uFillTx/>
                <a:latin typeface="Poppins"/>
                <a:ea typeface="+mn-ea"/>
                <a:cs typeface="+mn-cs"/>
              </a:rPr>
              <a:t>Agr’eau</a:t>
            </a:r>
            <a:r>
              <a:rPr kumimoji="0" lang="fr-FR" sz="2000" b="0" i="0" u="none" strike="noStrike" kern="1200" cap="none" spc="0" normalizeH="0" baseline="0" noProof="0" dirty="0">
                <a:ln>
                  <a:noFill/>
                </a:ln>
                <a:solidFill>
                  <a:srgbClr val="111111"/>
                </a:solidFill>
                <a:effectLst/>
                <a:uLnTx/>
                <a:uFillTx/>
                <a:latin typeface="Poppins"/>
                <a:ea typeface="+mn-ea"/>
                <a:cs typeface="+mn-cs"/>
              </a:rPr>
              <a:t> (depuis 2014)</a:t>
            </a:r>
          </a:p>
        </p:txBody>
      </p:sp>
      <p:sp>
        <p:nvSpPr>
          <p:cNvPr id="19" name="Espace réservé du texte 5">
            <a:extLst>
              <a:ext uri="{FF2B5EF4-FFF2-40B4-BE49-F238E27FC236}">
                <a16:creationId xmlns:a16="http://schemas.microsoft.com/office/drawing/2014/main" id="{1C63F270-373F-7E56-D77C-027E437CC6F5}"/>
              </a:ext>
            </a:extLst>
          </p:cNvPr>
          <p:cNvSpPr txBox="1">
            <a:spLocks/>
          </p:cNvSpPr>
          <p:nvPr/>
        </p:nvSpPr>
        <p:spPr>
          <a:xfrm>
            <a:off x="1359902" y="5066847"/>
            <a:ext cx="4461579" cy="583907"/>
          </a:xfrm>
          <a:prstGeom prst="rect">
            <a:avLst/>
          </a:prstGeom>
        </p:spPr>
        <p:txBody>
          <a:bodyPr/>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6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600" b="0" i="0" u="none" strike="noStrike" kern="1200" cap="none" spc="0" normalizeH="0" baseline="0" noProof="0" dirty="0">
                <a:ln>
                  <a:noFill/>
                </a:ln>
                <a:solidFill>
                  <a:srgbClr val="111111"/>
                </a:solidFill>
                <a:effectLst/>
                <a:uLnTx/>
                <a:uFillTx/>
                <a:latin typeface="Inter" panose="020B0502030000000004" pitchFamily="34" charset="0"/>
                <a:cs typeface="+mn-cs"/>
              </a:rPr>
              <a:t>Déployer l’agroécologie au cœur des territoires</a:t>
            </a:r>
          </a:p>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endParaRPr kumimoji="0" lang="fr-FR" sz="1600" b="0" i="0" u="none" strike="noStrike" kern="1200" cap="none" spc="0" normalizeH="0" baseline="0" noProof="0" dirty="0">
              <a:ln>
                <a:noFill/>
              </a:ln>
              <a:solidFill>
                <a:srgbClr val="111111"/>
              </a:solidFill>
              <a:effectLst/>
              <a:uLnTx/>
              <a:uFillTx/>
              <a:latin typeface="Inter" panose="020B0502030000000004" pitchFamily="34" charset="0"/>
              <a:cs typeface="+mn-cs"/>
            </a:endParaRPr>
          </a:p>
        </p:txBody>
      </p:sp>
      <p:pic>
        <p:nvPicPr>
          <p:cNvPr id="20" name="Image 19" descr="Une image contenant texte&#10;&#10;Description générée automatiquement">
            <a:extLst>
              <a:ext uri="{FF2B5EF4-FFF2-40B4-BE49-F238E27FC236}">
                <a16:creationId xmlns:a16="http://schemas.microsoft.com/office/drawing/2014/main" id="{8B3A5FC4-FE25-B1A8-DB90-5AB394CB5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581" y="4697776"/>
            <a:ext cx="1095631" cy="717857"/>
          </a:xfrm>
          <a:prstGeom prst="rect">
            <a:avLst/>
          </a:prstGeom>
        </p:spPr>
      </p:pic>
      <p:sp>
        <p:nvSpPr>
          <p:cNvPr id="21" name="Espace réservé du texte 4">
            <a:extLst>
              <a:ext uri="{FF2B5EF4-FFF2-40B4-BE49-F238E27FC236}">
                <a16:creationId xmlns:a16="http://schemas.microsoft.com/office/drawing/2014/main" id="{5CFE2C0E-9684-D49F-98C0-D6A7AFC1A23C}"/>
              </a:ext>
            </a:extLst>
          </p:cNvPr>
          <p:cNvSpPr txBox="1">
            <a:spLocks/>
          </p:cNvSpPr>
          <p:nvPr/>
        </p:nvSpPr>
        <p:spPr>
          <a:xfrm>
            <a:off x="7035068" y="4673245"/>
            <a:ext cx="5260107" cy="4034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111111"/>
                </a:solidFill>
                <a:effectLst/>
                <a:uLnTx/>
                <a:uFillTx/>
                <a:latin typeface="Poppins"/>
                <a:ea typeface="+mn-ea"/>
                <a:cs typeface="+mn-cs"/>
              </a:rPr>
              <a:t>Bois Bocage Martinique (depuis 2018)</a:t>
            </a:r>
          </a:p>
        </p:txBody>
      </p:sp>
      <p:sp>
        <p:nvSpPr>
          <p:cNvPr id="22" name="Espace réservé du texte 5">
            <a:extLst>
              <a:ext uri="{FF2B5EF4-FFF2-40B4-BE49-F238E27FC236}">
                <a16:creationId xmlns:a16="http://schemas.microsoft.com/office/drawing/2014/main" id="{AC3C1105-4BE0-F5B8-24D7-5BB41B3D2A8E}"/>
              </a:ext>
            </a:extLst>
          </p:cNvPr>
          <p:cNvSpPr txBox="1">
            <a:spLocks/>
          </p:cNvSpPr>
          <p:nvPr/>
        </p:nvSpPr>
        <p:spPr>
          <a:xfrm>
            <a:off x="7045016" y="5092188"/>
            <a:ext cx="4461579" cy="583907"/>
          </a:xfrm>
          <a:prstGeom prst="rect">
            <a:avLst/>
          </a:prstGeom>
        </p:spPr>
        <p:txBody>
          <a:bodyPr lIns="91440" tIns="45720" rIns="91440" bIns="45720" anchor="t"/>
          <a:lstStyle>
            <a:lvl1pPr marL="0" indent="0" algn="l" defTabSz="914400" rtl="0" eaLnBrk="1" latinLnBrk="0" hangingPunct="1">
              <a:lnSpc>
                <a:spcPct val="90000"/>
              </a:lnSpc>
              <a:spcBef>
                <a:spcPts val="1000"/>
              </a:spcBef>
              <a:buClr>
                <a:schemeClr val="accent1"/>
              </a:buClr>
              <a:buSzPct val="100000"/>
              <a:buFont typeface="Inter" panose="020B0502030000000004" pitchFamily="34" charset="0"/>
              <a:buChar char="●"/>
              <a:defRPr sz="1600"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BA75B"/>
              </a:buClr>
              <a:buSzPct val="100000"/>
              <a:buFont typeface="Inter" panose="020B0502030000000004" pitchFamily="34" charset="0"/>
              <a:buNone/>
              <a:tabLst/>
              <a:defRPr/>
            </a:pPr>
            <a:r>
              <a:rPr kumimoji="0" lang="fr-FR" sz="1600" b="0" i="0" u="none" strike="noStrike" kern="1200" cap="none" spc="0" normalizeH="0" baseline="0" noProof="0" dirty="0">
                <a:ln>
                  <a:noFill/>
                </a:ln>
                <a:solidFill>
                  <a:srgbClr val="111111"/>
                </a:solidFill>
                <a:effectLst/>
                <a:uLnTx/>
                <a:uFillTx/>
                <a:latin typeface="Inter"/>
                <a:cs typeface="+mn-cs"/>
              </a:rPr>
              <a:t>Dynamiser l’implantation et la valorisation d’arbres et de haies agricoles en Martinique</a:t>
            </a:r>
          </a:p>
        </p:txBody>
      </p:sp>
      <p:pic>
        <p:nvPicPr>
          <p:cNvPr id="23" name="Graphique 22">
            <a:extLst>
              <a:ext uri="{FF2B5EF4-FFF2-40B4-BE49-F238E27FC236}">
                <a16:creationId xmlns:a16="http://schemas.microsoft.com/office/drawing/2014/main" id="{45CB1F86-190D-38B0-DF8B-C770A6BA69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84100" y="6219349"/>
            <a:ext cx="457200" cy="457200"/>
          </a:xfrm>
          <a:prstGeom prst="rect">
            <a:avLst/>
          </a:prstGeom>
        </p:spPr>
      </p:pic>
      <p:sp>
        <p:nvSpPr>
          <p:cNvPr id="24" name="ZoneTexte 23">
            <a:extLst>
              <a:ext uri="{FF2B5EF4-FFF2-40B4-BE49-F238E27FC236}">
                <a16:creationId xmlns:a16="http://schemas.microsoft.com/office/drawing/2014/main" id="{63B8E9AC-3846-D1DA-57FF-E9EFB6A9C6F9}"/>
              </a:ext>
            </a:extLst>
          </p:cNvPr>
          <p:cNvSpPr txBox="1"/>
          <p:nvPr/>
        </p:nvSpPr>
        <p:spPr>
          <a:xfrm>
            <a:off x="4541300" y="6260742"/>
            <a:ext cx="45611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111111"/>
                </a:solidFill>
                <a:effectLst/>
                <a:uLnTx/>
                <a:uFillTx/>
                <a:latin typeface="Inter"/>
                <a:ea typeface="+mn-ea"/>
                <a:cs typeface="+mn-cs"/>
                <a:hlinkClick r:id="rId8"/>
              </a:rPr>
              <a:t>Retrouvez tous nos projets en ligne</a:t>
            </a:r>
            <a:endParaRPr kumimoji="0" lang="fr-FR" sz="1600" b="0" i="0" u="none" strike="noStrike" kern="1200" cap="none" spc="0" normalizeH="0" baseline="0" noProof="0">
              <a:ln>
                <a:noFill/>
              </a:ln>
              <a:solidFill>
                <a:srgbClr val="111111"/>
              </a:solidFill>
              <a:effectLst/>
              <a:uLnTx/>
              <a:uFillTx/>
              <a:latin typeface="Inter"/>
              <a:ea typeface="+mn-ea"/>
              <a:cs typeface="+mn-cs"/>
            </a:endParaRPr>
          </a:p>
        </p:txBody>
      </p:sp>
      <p:pic>
        <p:nvPicPr>
          <p:cNvPr id="25" name="Image 24">
            <a:extLst>
              <a:ext uri="{FF2B5EF4-FFF2-40B4-BE49-F238E27FC236}">
                <a16:creationId xmlns:a16="http://schemas.microsoft.com/office/drawing/2014/main" id="{6B7B2358-8269-823F-4FCD-09788833B4DF}"/>
              </a:ext>
            </a:extLst>
          </p:cNvPr>
          <p:cNvPicPr>
            <a:picLocks noChangeAspect="1"/>
          </p:cNvPicPr>
          <p:nvPr/>
        </p:nvPicPr>
        <p:blipFill rotWithShape="1">
          <a:blip r:embed="rId9">
            <a:extLst>
              <a:ext uri="{28A0092B-C50C-407E-A947-70E740481C1C}">
                <a14:useLocalDpi xmlns:a14="http://schemas.microsoft.com/office/drawing/2010/main" val="0"/>
              </a:ext>
            </a:extLst>
          </a:blip>
          <a:srcRect r="56951"/>
          <a:stretch/>
        </p:blipFill>
        <p:spPr>
          <a:xfrm>
            <a:off x="6060055" y="1269961"/>
            <a:ext cx="878713" cy="2041219"/>
          </a:xfrm>
          <a:prstGeom prst="rect">
            <a:avLst/>
          </a:prstGeom>
        </p:spPr>
      </p:pic>
      <p:pic>
        <p:nvPicPr>
          <p:cNvPr id="3" name="Image 2">
            <a:extLst>
              <a:ext uri="{FF2B5EF4-FFF2-40B4-BE49-F238E27FC236}">
                <a16:creationId xmlns:a16="http://schemas.microsoft.com/office/drawing/2014/main" id="{05F84E4E-26C7-65FD-80D4-D81E3FD6E2D4}"/>
              </a:ext>
            </a:extLst>
          </p:cNvPr>
          <p:cNvPicPr>
            <a:picLocks noChangeAspect="1"/>
          </p:cNvPicPr>
          <p:nvPr/>
        </p:nvPicPr>
        <p:blipFill>
          <a:blip r:embed="rId10"/>
          <a:stretch>
            <a:fillRect/>
          </a:stretch>
        </p:blipFill>
        <p:spPr>
          <a:xfrm>
            <a:off x="6060055" y="4560484"/>
            <a:ext cx="937169" cy="937169"/>
          </a:xfrm>
          <a:prstGeom prst="rect">
            <a:avLst/>
          </a:prstGeom>
        </p:spPr>
      </p:pic>
      <p:pic>
        <p:nvPicPr>
          <p:cNvPr id="4" name="Image 3">
            <a:extLst>
              <a:ext uri="{FF2B5EF4-FFF2-40B4-BE49-F238E27FC236}">
                <a16:creationId xmlns:a16="http://schemas.microsoft.com/office/drawing/2014/main" id="{1DB28396-C758-4930-8C28-D6B526D40B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6206" y="86139"/>
            <a:ext cx="3559815" cy="779866"/>
          </a:xfrm>
          <a:prstGeom prst="rect">
            <a:avLst/>
          </a:prstGeom>
        </p:spPr>
      </p:pic>
    </p:spTree>
    <p:extLst>
      <p:ext uri="{BB962C8B-B14F-4D97-AF65-F5344CB8AC3E}">
        <p14:creationId xmlns:p14="http://schemas.microsoft.com/office/powerpoint/2010/main" val="2388799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932744C-9012-74A8-3142-B78ECE683684}"/>
              </a:ext>
            </a:extLst>
          </p:cNvPr>
          <p:cNvSpPr txBox="1"/>
          <p:nvPr/>
        </p:nvSpPr>
        <p:spPr>
          <a:xfrm>
            <a:off x="731520" y="5458174"/>
            <a:ext cx="3272443" cy="12984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Inter"/>
              <a:ea typeface="+mn-ea"/>
              <a:cs typeface="+mn-cs"/>
            </a:endParaRPr>
          </a:p>
        </p:txBody>
      </p:sp>
      <p:sp>
        <p:nvSpPr>
          <p:cNvPr id="4" name="Titre 3">
            <a:extLst>
              <a:ext uri="{FF2B5EF4-FFF2-40B4-BE49-F238E27FC236}">
                <a16:creationId xmlns:a16="http://schemas.microsoft.com/office/drawing/2014/main" id="{BB4F1CC2-AF34-FE74-A85A-D8DE0E13C4AB}"/>
              </a:ext>
            </a:extLst>
          </p:cNvPr>
          <p:cNvSpPr>
            <a:spLocks noGrp="1"/>
          </p:cNvSpPr>
          <p:nvPr>
            <p:ph type="ctrTitle"/>
          </p:nvPr>
        </p:nvSpPr>
        <p:spPr>
          <a:xfrm>
            <a:off x="2187575" y="3008376"/>
            <a:ext cx="7816850" cy="841248"/>
          </a:xfrm>
        </p:spPr>
        <p:txBody>
          <a:bodyPr/>
          <a:lstStyle/>
          <a:p>
            <a:r>
              <a:rPr lang="fr-FR" dirty="0"/>
              <a:t>Merci pour votre attention</a:t>
            </a:r>
          </a:p>
        </p:txBody>
      </p:sp>
      <p:sp>
        <p:nvSpPr>
          <p:cNvPr id="6" name="Espace réservé du texte 2">
            <a:extLst>
              <a:ext uri="{FF2B5EF4-FFF2-40B4-BE49-F238E27FC236}">
                <a16:creationId xmlns:a16="http://schemas.microsoft.com/office/drawing/2014/main" id="{134302A3-840C-6FB6-91B3-EE694331F4E3}"/>
              </a:ext>
            </a:extLst>
          </p:cNvPr>
          <p:cNvSpPr>
            <a:spLocks noGrp="1"/>
          </p:cNvSpPr>
          <p:nvPr>
            <p:ph type="body" sz="quarter" idx="13"/>
          </p:nvPr>
        </p:nvSpPr>
        <p:spPr>
          <a:xfrm>
            <a:off x="676545" y="5590666"/>
            <a:ext cx="11199241" cy="1033463"/>
          </a:xfrm>
        </p:spPr>
        <p:txBody>
          <a:bodyPr/>
          <a:lstStyle/>
          <a:p>
            <a:r>
              <a:rPr lang="fr-FR" dirty="0"/>
              <a:t>Contacts :</a:t>
            </a:r>
          </a:p>
          <a:p>
            <a:r>
              <a:rPr lang="fr-FR" dirty="0"/>
              <a:t>Fabien Balaguer – Directeur de l’Association Française d’Agroforesterie - fabien.balaguer@agroforesterie.fr </a:t>
            </a:r>
          </a:p>
          <a:p>
            <a:r>
              <a:rPr lang="fr-FR" dirty="0"/>
              <a:t>Esther Mousny – Chargée de projets filières « bois agroforestier  » - esther.mousny@agroforesterie.fr</a:t>
            </a:r>
          </a:p>
        </p:txBody>
      </p:sp>
    </p:spTree>
    <p:extLst>
      <p:ext uri="{BB962C8B-B14F-4D97-AF65-F5344CB8AC3E}">
        <p14:creationId xmlns:p14="http://schemas.microsoft.com/office/powerpoint/2010/main" val="3757461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8B586-1E8E-48EB-A7FF-90C8091C41E5}"/>
              </a:ext>
            </a:extLst>
          </p:cNvPr>
          <p:cNvSpPr>
            <a:spLocks noGrp="1"/>
          </p:cNvSpPr>
          <p:nvPr>
            <p:ph type="title"/>
          </p:nvPr>
        </p:nvSpPr>
        <p:spPr/>
        <p:txBody>
          <a:bodyPr/>
          <a:lstStyle/>
          <a:p>
            <a:r>
              <a:rPr lang="fr-FR" dirty="0"/>
              <a:t>PRESENTATION DU CAHIER DES CHARGES PEFC « ARBRE HORS FORET »</a:t>
            </a:r>
          </a:p>
        </p:txBody>
      </p:sp>
      <p:sp>
        <p:nvSpPr>
          <p:cNvPr id="3" name="Espace réservé du contenu 2">
            <a:extLst>
              <a:ext uri="{FF2B5EF4-FFF2-40B4-BE49-F238E27FC236}">
                <a16:creationId xmlns:a16="http://schemas.microsoft.com/office/drawing/2014/main" id="{37F6CCB9-8C7E-4076-85AE-4D2EBC2E8565}"/>
              </a:ext>
            </a:extLst>
          </p:cNvPr>
          <p:cNvSpPr>
            <a:spLocks noGrp="1"/>
          </p:cNvSpPr>
          <p:nvPr>
            <p:ph idx="1"/>
          </p:nvPr>
        </p:nvSpPr>
        <p:spPr>
          <a:xfrm>
            <a:off x="838200" y="2871537"/>
            <a:ext cx="10515600" cy="3305426"/>
          </a:xfrm>
        </p:spPr>
        <p:txBody>
          <a:bodyPr/>
          <a:lstStyle/>
          <a:p>
            <a:pPr marL="0" indent="0">
              <a:buNone/>
            </a:pPr>
            <a:r>
              <a:rPr lang="fr-FR" sz="3200" b="1" dirty="0">
                <a:solidFill>
                  <a:schemeClr val="accent2"/>
                </a:solidFill>
              </a:rPr>
              <a:t>PEFC France </a:t>
            </a:r>
          </a:p>
          <a:p>
            <a:pPr marL="0" indent="0">
              <a:buNone/>
            </a:pPr>
            <a:r>
              <a:rPr lang="fr-FR" sz="2400" b="1" dirty="0"/>
              <a:t>Geoffroy DHIER</a:t>
            </a:r>
          </a:p>
          <a:p>
            <a:pPr marL="0" indent="0">
              <a:buNone/>
            </a:pPr>
            <a:r>
              <a:rPr lang="fr-FR" sz="2400" b="1" dirty="0"/>
              <a:t>Responsable technique</a:t>
            </a:r>
            <a:endParaRPr lang="fr-FR" b="1" dirty="0"/>
          </a:p>
        </p:txBody>
      </p:sp>
    </p:spTree>
    <p:extLst>
      <p:ext uri="{BB962C8B-B14F-4D97-AF65-F5344CB8AC3E}">
        <p14:creationId xmlns:p14="http://schemas.microsoft.com/office/powerpoint/2010/main" val="734936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84"/>
        <p:cNvGrpSpPr/>
        <p:nvPr/>
      </p:nvGrpSpPr>
      <p:grpSpPr>
        <a:xfrm>
          <a:off x="0" y="0"/>
          <a:ext cx="0" cy="0"/>
          <a:chOff x="0" y="0"/>
          <a:chExt cx="0" cy="0"/>
        </a:xfrm>
      </p:grpSpPr>
      <p:sp>
        <p:nvSpPr>
          <p:cNvPr id="85" name="Google Shape;85;g228c3263940_0_7"/>
          <p:cNvSpPr txBox="1">
            <a:spLocks noGrp="1"/>
          </p:cNvSpPr>
          <p:nvPr>
            <p:ph type="body" idx="1"/>
          </p:nvPr>
        </p:nvSpPr>
        <p:spPr>
          <a:xfrm>
            <a:off x="5246920" y="945866"/>
            <a:ext cx="6319378" cy="1772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2400"/>
              <a:buFont typeface="Arial"/>
              <a:buNone/>
            </a:pPr>
            <a:r>
              <a:rPr lang="fr-FR" sz="2800" b="1" i="1" cap="none" dirty="0">
                <a:solidFill>
                  <a:srgbClr val="7BC11B"/>
                </a:solidFill>
              </a:rPr>
              <a:t>Présentation de la certification PEFC pour les espaces agroforestiers</a:t>
            </a:r>
          </a:p>
          <a:p>
            <a:pPr marL="0" lvl="0" indent="0" algn="l" rtl="0">
              <a:lnSpc>
                <a:spcPct val="100000"/>
              </a:lnSpc>
              <a:spcBef>
                <a:spcPts val="0"/>
              </a:spcBef>
              <a:spcAft>
                <a:spcPts val="0"/>
              </a:spcAft>
              <a:buClr>
                <a:schemeClr val="accent1"/>
              </a:buClr>
              <a:buSzPts val="2400"/>
              <a:buFont typeface="Arial"/>
              <a:buNone/>
            </a:pPr>
            <a:endParaRPr lang="fr-FR" sz="2400" b="1" i="1" dirty="0">
              <a:solidFill>
                <a:srgbClr val="7BC11B"/>
              </a:solidFill>
            </a:endParaRPr>
          </a:p>
          <a:p>
            <a:pPr marL="0" lvl="0" indent="0" algn="l" rtl="0">
              <a:lnSpc>
                <a:spcPct val="100000"/>
              </a:lnSpc>
              <a:spcBef>
                <a:spcPts val="0"/>
              </a:spcBef>
              <a:spcAft>
                <a:spcPts val="0"/>
              </a:spcAft>
              <a:buClr>
                <a:schemeClr val="accent1"/>
              </a:buClr>
              <a:buSzPts val="2400"/>
              <a:buFont typeface="Arial"/>
              <a:buNone/>
            </a:pPr>
            <a:r>
              <a:rPr lang="fr-FR" sz="2400" i="1" dirty="0">
                <a:solidFill>
                  <a:srgbClr val="7BC11B"/>
                </a:solidFill>
              </a:rPr>
              <a:t>Journée technique bois bocager – 21.09.2023</a:t>
            </a:r>
            <a:endParaRPr dirty="0">
              <a:solidFill>
                <a:srgbClr val="7BC11B"/>
              </a:solidFill>
            </a:endParaRPr>
          </a:p>
          <a:p>
            <a:pPr marL="0" lvl="0" indent="0" algn="l" rtl="0">
              <a:lnSpc>
                <a:spcPct val="100000"/>
              </a:lnSpc>
              <a:spcBef>
                <a:spcPts val="0"/>
              </a:spcBef>
              <a:spcAft>
                <a:spcPts val="0"/>
              </a:spcAft>
              <a:buClr>
                <a:schemeClr val="accent1"/>
              </a:buClr>
              <a:buSzPts val="2000"/>
              <a:buFont typeface="Arial"/>
              <a:buNone/>
            </a:pPr>
            <a:endParaRPr sz="2000" b="1" i="1" cap="none" dirty="0"/>
          </a:p>
        </p:txBody>
      </p:sp>
      <p:cxnSp>
        <p:nvCxnSpPr>
          <p:cNvPr id="86" name="Google Shape;86;g228c3263940_0_7"/>
          <p:cNvCxnSpPr/>
          <p:nvPr/>
        </p:nvCxnSpPr>
        <p:spPr>
          <a:xfrm>
            <a:off x="4541790" y="692966"/>
            <a:ext cx="0" cy="2278200"/>
          </a:xfrm>
          <a:prstGeom prst="straightConnector1">
            <a:avLst/>
          </a:prstGeom>
          <a:noFill/>
          <a:ln w="9525" cap="flat" cmpd="sng">
            <a:solidFill>
              <a:schemeClr val="dk1"/>
            </a:solidFill>
            <a:prstDash val="solid"/>
            <a:round/>
            <a:headEnd type="none" w="sm" len="sm"/>
            <a:tailEnd type="none" w="sm" len="sm"/>
          </a:ln>
        </p:spPr>
      </p:cxnSp>
      <p:sp>
        <p:nvSpPr>
          <p:cNvPr id="88" name="Google Shape;88;g228c3263940_0_7"/>
          <p:cNvSpPr/>
          <p:nvPr/>
        </p:nvSpPr>
        <p:spPr>
          <a:xfrm>
            <a:off x="3855720" y="1645920"/>
            <a:ext cx="173700" cy="915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g228c3263940_0_7"/>
          <p:cNvSpPr/>
          <p:nvPr/>
        </p:nvSpPr>
        <p:spPr>
          <a:xfrm>
            <a:off x="2993366" y="1737360"/>
            <a:ext cx="86400" cy="45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074" name="Picture 2">
            <a:extLst>
              <a:ext uri="{FF2B5EF4-FFF2-40B4-BE49-F238E27FC236}">
                <a16:creationId xmlns:a16="http://schemas.microsoft.com/office/drawing/2014/main" id="{F3E165D6-D929-3B9E-3E06-065039D15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1024"/>
            <a:ext cx="6272784" cy="32369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 peuplier dans le Marais poitevin - Parc naturel régional du Marais  poitevin">
            <a:extLst>
              <a:ext uri="{FF2B5EF4-FFF2-40B4-BE49-F238E27FC236}">
                <a16:creationId xmlns:a16="http://schemas.microsoft.com/office/drawing/2014/main" id="{EFD7EFFE-D89A-0EDB-9AC0-795C8DF00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784" y="3621024"/>
            <a:ext cx="5919216" cy="323697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Une image contenant Graphique, logo, Police, graphisme&#10;&#10;Description générée automatiquement">
            <a:extLst>
              <a:ext uri="{FF2B5EF4-FFF2-40B4-BE49-F238E27FC236}">
                <a16:creationId xmlns:a16="http://schemas.microsoft.com/office/drawing/2014/main" id="{EEB2295F-3665-B1F7-914E-0D1C74F3B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08" y="772092"/>
            <a:ext cx="2975140" cy="193053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9415" y="300520"/>
            <a:ext cx="10080000" cy="1080000"/>
          </a:xfrm>
        </p:spPr>
        <p:txBody>
          <a:bodyPr/>
          <a:lstStyle/>
          <a:p>
            <a:pPr>
              <a:buNone/>
            </a:pPr>
            <a:r>
              <a:rPr lang="fr-CH" dirty="0"/>
              <a:t>&gt; PEFC en bref</a:t>
            </a:r>
            <a:endParaRPr lang="en-GB" dirty="0"/>
          </a:p>
        </p:txBody>
      </p:sp>
      <p:sp>
        <p:nvSpPr>
          <p:cNvPr id="3" name="Content Placeholder 2"/>
          <p:cNvSpPr>
            <a:spLocks noGrp="1"/>
          </p:cNvSpPr>
          <p:nvPr>
            <p:ph idx="1"/>
          </p:nvPr>
        </p:nvSpPr>
        <p:spPr>
          <a:xfrm>
            <a:off x="623392" y="1124744"/>
            <a:ext cx="10296023" cy="4731419"/>
          </a:xfrm>
        </p:spPr>
        <p:txBody>
          <a:bodyPr/>
          <a:lstStyle/>
          <a:p>
            <a:pPr algn="ctr"/>
            <a:r>
              <a:rPr lang="en-GB" sz="2400" b="1" dirty="0" err="1">
                <a:solidFill>
                  <a:schemeClr val="accent2"/>
                </a:solidFill>
              </a:rPr>
              <a:t>Une</a:t>
            </a:r>
            <a:r>
              <a:rPr lang="en-GB" sz="2400" b="1" dirty="0">
                <a:solidFill>
                  <a:schemeClr val="accent2"/>
                </a:solidFill>
              </a:rPr>
              <a:t> alliance </a:t>
            </a:r>
            <a:r>
              <a:rPr lang="fr-FR" sz="2400" b="1" dirty="0">
                <a:solidFill>
                  <a:schemeClr val="accent2"/>
                </a:solidFill>
              </a:rPr>
              <a:t>de systèmes nationaux de certification forestière</a:t>
            </a:r>
            <a:endParaRPr lang="fr-CH" sz="2400" b="1" dirty="0">
              <a:solidFill>
                <a:schemeClr val="accent2"/>
              </a:solidFill>
            </a:endParaRPr>
          </a:p>
          <a:p>
            <a:endParaRPr lang="fr-CH" b="1" dirty="0"/>
          </a:p>
          <a:p>
            <a:r>
              <a:rPr lang="fr-CH" b="1" dirty="0"/>
              <a:t>Date de création:1999</a:t>
            </a:r>
          </a:p>
          <a:p>
            <a:r>
              <a:rPr lang="fr-CH" b="1" dirty="0"/>
              <a:t>Statut: ONG à but non lucratif</a:t>
            </a:r>
          </a:p>
          <a:p>
            <a:pPr marL="0" indent="0"/>
            <a:endParaRPr lang="fr-FR" sz="2000" b="1" dirty="0"/>
          </a:p>
          <a:p>
            <a:pPr marL="342900" indent="-342900">
              <a:buFont typeface="Arial" panose="020B0604020202020204" pitchFamily="34" charset="0"/>
              <a:buChar char="•"/>
            </a:pPr>
            <a:endParaRPr lang="fr-FR" sz="2000" b="1" dirty="0"/>
          </a:p>
          <a:p>
            <a:pPr marL="342900" indent="-342900">
              <a:buFont typeface="Arial" panose="020B0604020202020204" pitchFamily="34" charset="0"/>
              <a:buChar char="•"/>
            </a:pPr>
            <a:r>
              <a:rPr lang="fr-FR" sz="2000" b="1" dirty="0"/>
              <a:t>Système historique pour les </a:t>
            </a:r>
            <a:r>
              <a:rPr lang="fr-FR" sz="2000" b="1" dirty="0">
                <a:solidFill>
                  <a:schemeClr val="accent1"/>
                </a:solidFill>
              </a:rPr>
              <a:t>petits propriétaires et exploitants forestiers</a:t>
            </a:r>
          </a:p>
          <a:p>
            <a:pPr marL="342900" indent="-342900">
              <a:buFont typeface="Arial" panose="020B0604020202020204" pitchFamily="34" charset="0"/>
              <a:buChar char="•"/>
            </a:pPr>
            <a:r>
              <a:rPr lang="fr-CH" sz="2000" b="1" dirty="0"/>
              <a:t>Promouvoir la gestion durable de la forêt en termes </a:t>
            </a:r>
            <a:r>
              <a:rPr lang="fr-CH" sz="2000" b="1" dirty="0">
                <a:solidFill>
                  <a:schemeClr val="accent1"/>
                </a:solidFill>
              </a:rPr>
              <a:t>économiques, sociaux et environnementaux</a:t>
            </a:r>
          </a:p>
          <a:p>
            <a:pPr marL="342900" indent="-342900">
              <a:buFont typeface="Arial" panose="020B0604020202020204" pitchFamily="34" charset="0"/>
              <a:buChar char="•"/>
            </a:pPr>
            <a:r>
              <a:rPr lang="fr-CH" sz="2000" b="1" dirty="0"/>
              <a:t>Rendre accessible la certification à l’ensemble des propriétés forestières et des entreprises</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endParaRPr lang="fr-CH" dirty="0"/>
          </a:p>
          <a:p>
            <a:endParaRPr lang="fr-CH" dirty="0"/>
          </a:p>
        </p:txBody>
      </p:sp>
    </p:spTree>
    <p:extLst>
      <p:ext uri="{BB962C8B-B14F-4D97-AF65-F5344CB8AC3E}">
        <p14:creationId xmlns:p14="http://schemas.microsoft.com/office/powerpoint/2010/main" val="155606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re 1"/>
          <p:cNvSpPr>
            <a:spLocks noGrp="1"/>
          </p:cNvSpPr>
          <p:nvPr>
            <p:ph type="title"/>
          </p:nvPr>
        </p:nvSpPr>
        <p:spPr>
          <a:xfrm>
            <a:off x="935966" y="228738"/>
            <a:ext cx="7560000" cy="540000"/>
          </a:xfrm>
        </p:spPr>
        <p:txBody>
          <a:bodyPr/>
          <a:lstStyle/>
          <a:p>
            <a:pPr>
              <a:buNone/>
            </a:pPr>
            <a:r>
              <a:rPr lang="en-GB" sz="2800" dirty="0"/>
              <a:t>&gt; PEFC dans le monde</a:t>
            </a:r>
            <a:endParaRPr lang="fr-FR" sz="2800" dirty="0">
              <a:ln>
                <a:solidFill>
                  <a:srgbClr val="4B4B4D">
                    <a:alpha val="0"/>
                  </a:srgbClr>
                </a:solidFill>
              </a:ln>
              <a:cs typeface="Arial"/>
            </a:endParaRPr>
          </a:p>
        </p:txBody>
      </p:sp>
      <p:sp>
        <p:nvSpPr>
          <p:cNvPr id="10" name="TextBox 2">
            <a:extLst>
              <a:ext uri="{FF2B5EF4-FFF2-40B4-BE49-F238E27FC236}">
                <a16:creationId xmlns:a16="http://schemas.microsoft.com/office/drawing/2014/main" id="{68C2E58E-25A9-435A-8922-B6B52BDE285C}"/>
              </a:ext>
            </a:extLst>
          </p:cNvPr>
          <p:cNvSpPr txBox="1"/>
          <p:nvPr/>
        </p:nvSpPr>
        <p:spPr>
          <a:xfrm>
            <a:off x="985220" y="1232666"/>
            <a:ext cx="2661557"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a:cs typeface="Arial"/>
                <a:sym typeface="Arial"/>
              </a:rPr>
              <a:t>Membres</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nationaux</a:t>
            </a:r>
            <a:r>
              <a:rPr kumimoji="0" lang="en-US" sz="2000" b="0" i="0" u="none" strike="noStrike" kern="0" cap="none" spc="0" normalizeH="0" baseline="0" noProof="0" dirty="0">
                <a:ln>
                  <a:noFill/>
                </a:ln>
                <a:solidFill>
                  <a:srgbClr val="000000"/>
                </a:solidFill>
                <a:effectLst/>
                <a:uLnTx/>
                <a:uFillTx/>
                <a:latin typeface="Arial"/>
                <a:cs typeface="Arial"/>
                <a:sym typeface="Arial"/>
              </a:rPr>
              <a:t> dans </a:t>
            </a:r>
            <a:r>
              <a:rPr kumimoji="0" lang="en-US" sz="2000" b="1" i="0" u="none" strike="noStrike" kern="0" cap="none" spc="0" normalizeH="0" baseline="0" noProof="0" dirty="0">
                <a:ln>
                  <a:noFill/>
                </a:ln>
                <a:solidFill>
                  <a:srgbClr val="83B81A"/>
                </a:solidFill>
                <a:effectLst/>
                <a:uLnTx/>
                <a:uFillTx/>
                <a:latin typeface="Arial"/>
                <a:cs typeface="Arial"/>
                <a:sym typeface="Arial"/>
              </a:rPr>
              <a:t>55</a:t>
            </a:r>
            <a:r>
              <a:rPr kumimoji="0" lang="en-US" sz="2000" b="0" i="0" u="none" strike="noStrike" kern="0" cap="none" spc="0" normalizeH="0" baseline="0" noProof="0" dirty="0">
                <a:ln>
                  <a:noFill/>
                </a:ln>
                <a:solidFill>
                  <a:srgbClr val="000000"/>
                </a:solidFill>
                <a:effectLst/>
                <a:uLnTx/>
                <a:uFillTx/>
                <a:latin typeface="Arial"/>
                <a:cs typeface="Arial"/>
                <a:sym typeface="Arial"/>
              </a:rPr>
              <a:t> pays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Plus de </a:t>
            </a:r>
            <a:r>
              <a:rPr kumimoji="0" lang="en-US" sz="2000" b="0" i="0" u="none" strike="noStrike" kern="0" cap="none" spc="0" normalizeH="0" baseline="0" noProof="0" dirty="0">
                <a:ln>
                  <a:noFill/>
                </a:ln>
                <a:solidFill>
                  <a:srgbClr val="2E2825"/>
                </a:solidFill>
                <a:effectLst/>
                <a:uLnTx/>
                <a:uFillTx/>
                <a:latin typeface="Arial"/>
                <a:cs typeface="Arial"/>
                <a:sym typeface="Arial"/>
              </a:rPr>
              <a:t> </a:t>
            </a:r>
            <a:r>
              <a:rPr kumimoji="0" lang="en-US" sz="2000" b="1" i="0" u="none" strike="noStrike" kern="0" cap="none" spc="0" normalizeH="0" baseline="0" noProof="0" dirty="0">
                <a:ln>
                  <a:noFill/>
                </a:ln>
                <a:solidFill>
                  <a:srgbClr val="83B81A"/>
                </a:solidFill>
                <a:effectLst/>
                <a:uLnTx/>
                <a:uFillTx/>
                <a:latin typeface="Arial"/>
                <a:cs typeface="Arial"/>
                <a:sym typeface="Arial"/>
              </a:rPr>
              <a:t>280 </a:t>
            </a:r>
            <a:r>
              <a:rPr kumimoji="0" lang="en-US" sz="2000" b="0" i="0" u="none" strike="noStrike" kern="0" cap="none" spc="0" normalizeH="0" baseline="0" noProof="0" dirty="0">
                <a:ln>
                  <a:noFill/>
                </a:ln>
                <a:solidFill>
                  <a:srgbClr val="000000"/>
                </a:solidFill>
                <a:effectLst/>
                <a:uLnTx/>
                <a:uFillTx/>
                <a:latin typeface="Arial"/>
                <a:cs typeface="Arial"/>
                <a:sym typeface="Arial"/>
              </a:rPr>
              <a:t>millions </a:t>
            </a:r>
            <a:r>
              <a:rPr kumimoji="0" lang="en-US" sz="2000" b="0" i="0" u="none" strike="noStrike" kern="0" cap="none" spc="0" normalizeH="0" baseline="0" noProof="0" dirty="0" err="1">
                <a:ln>
                  <a:noFill/>
                </a:ln>
                <a:solidFill>
                  <a:srgbClr val="000000"/>
                </a:solidFill>
                <a:effectLst/>
                <a:uLnTx/>
                <a:uFillTx/>
                <a:latin typeface="Arial"/>
                <a:cs typeface="Arial"/>
                <a:sym typeface="Arial"/>
              </a:rPr>
              <a:t>d’hectares</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certifiés</a:t>
            </a:r>
            <a:r>
              <a:rPr kumimoji="0" lang="en-US" sz="2000" b="0" i="0" u="none" strike="noStrike" kern="0" cap="none" spc="0" normalizeH="0" baseline="0" noProof="0" dirty="0">
                <a:ln>
                  <a:noFill/>
                </a:ln>
                <a:solidFill>
                  <a:srgbClr val="000000"/>
                </a:solidFill>
                <a:effectLst/>
                <a:uLnTx/>
                <a:uFillTx/>
                <a:latin typeface="Arial"/>
                <a:cs typeface="Arial"/>
                <a:sym typeface="Arial"/>
              </a:rPr>
              <a:t> PEFC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Plus de </a:t>
            </a:r>
            <a:r>
              <a:rPr kumimoji="0" lang="en-US" sz="2000" b="1" i="0" u="none" strike="noStrike" kern="0" cap="none" spc="0" normalizeH="0" baseline="0" noProof="0" dirty="0">
                <a:ln>
                  <a:noFill/>
                </a:ln>
                <a:solidFill>
                  <a:srgbClr val="83B81A"/>
                </a:solidFill>
                <a:effectLst/>
                <a:uLnTx/>
                <a:uFillTx/>
                <a:latin typeface="Arial"/>
                <a:cs typeface="Arial"/>
                <a:sym typeface="Arial"/>
              </a:rPr>
              <a:t>20,000 </a:t>
            </a:r>
            <a:r>
              <a:rPr kumimoji="0" lang="en-US" sz="2000" b="0" i="0" u="none" strike="noStrike" kern="0" cap="none" spc="0" normalizeH="0" baseline="0" noProof="0" dirty="0" err="1">
                <a:ln>
                  <a:noFill/>
                </a:ln>
                <a:solidFill>
                  <a:srgbClr val="000000"/>
                </a:solidFill>
                <a:effectLst/>
                <a:uLnTx/>
                <a:uFillTx/>
                <a:latin typeface="Arial"/>
                <a:cs typeface="Arial"/>
                <a:sym typeface="Arial"/>
              </a:rPr>
              <a:t>entreprises</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certifiées</a:t>
            </a:r>
            <a:r>
              <a:rPr kumimoji="0" lang="en-US" sz="2000" b="0" i="0" u="none" strike="noStrike" kern="0" cap="none" spc="0" normalizeH="0" baseline="0" noProof="0" dirty="0">
                <a:ln>
                  <a:noFill/>
                </a:ln>
                <a:solidFill>
                  <a:srgbClr val="000000"/>
                </a:solidFill>
                <a:effectLst/>
                <a:uLnTx/>
                <a:uFillTx/>
                <a:latin typeface="Arial"/>
                <a:cs typeface="Arial"/>
                <a:sym typeface="Arial"/>
              </a:rPr>
              <a:t> PEFC dans </a:t>
            </a:r>
            <a:r>
              <a:rPr kumimoji="0" lang="en-US" sz="2000" b="1" i="0" u="none" strike="noStrike" kern="0" cap="none" spc="0" normalizeH="0" baseline="0" noProof="0" dirty="0">
                <a:ln>
                  <a:noFill/>
                </a:ln>
                <a:solidFill>
                  <a:srgbClr val="83B81A"/>
                </a:solidFill>
                <a:effectLst/>
                <a:uLnTx/>
                <a:uFillTx/>
                <a:latin typeface="Arial"/>
                <a:cs typeface="Arial"/>
                <a:sym typeface="Arial"/>
              </a:rPr>
              <a:t>70</a:t>
            </a:r>
            <a:r>
              <a:rPr kumimoji="0" lang="en-US" sz="2000" b="0" i="0" u="none" strike="noStrike" kern="0" cap="none" spc="0" normalizeH="0" baseline="0" noProof="0" dirty="0">
                <a:ln>
                  <a:noFill/>
                </a:ln>
                <a:solidFill>
                  <a:srgbClr val="000000"/>
                </a:solidFill>
                <a:effectLst/>
                <a:uLnTx/>
                <a:uFillTx/>
                <a:latin typeface="Arial"/>
                <a:cs typeface="Arial"/>
                <a:sym typeface="Arial"/>
              </a:rPr>
              <a:t> pays</a:t>
            </a:r>
          </a:p>
        </p:txBody>
      </p:sp>
      <p:pic>
        <p:nvPicPr>
          <p:cNvPr id="2" name="Image 2" descr="Une image contenant carte&#10;&#10;Description générée automatiquement">
            <a:extLst>
              <a:ext uri="{FF2B5EF4-FFF2-40B4-BE49-F238E27FC236}">
                <a16:creationId xmlns:a16="http://schemas.microsoft.com/office/drawing/2014/main" id="{2A7B68F2-E774-7F07-DCE5-87562034B4F3}"/>
              </a:ext>
            </a:extLst>
          </p:cNvPr>
          <p:cNvPicPr>
            <a:picLocks noChangeAspect="1"/>
          </p:cNvPicPr>
          <p:nvPr/>
        </p:nvPicPr>
        <p:blipFill>
          <a:blip r:embed="rId2"/>
          <a:stretch>
            <a:fillRect/>
          </a:stretch>
        </p:blipFill>
        <p:spPr>
          <a:xfrm>
            <a:off x="4715966" y="1215265"/>
            <a:ext cx="6143305" cy="3479453"/>
          </a:xfrm>
          <a:prstGeom prst="rect">
            <a:avLst/>
          </a:prstGeom>
        </p:spPr>
      </p:pic>
      <p:sp>
        <p:nvSpPr>
          <p:cNvPr id="3" name="Rectangle 2">
            <a:extLst>
              <a:ext uri="{FF2B5EF4-FFF2-40B4-BE49-F238E27FC236}">
                <a16:creationId xmlns:a16="http://schemas.microsoft.com/office/drawing/2014/main" id="{2126BDCB-8A79-13C1-E551-81BED39534B2}"/>
              </a:ext>
            </a:extLst>
          </p:cNvPr>
          <p:cNvSpPr/>
          <p:nvPr/>
        </p:nvSpPr>
        <p:spPr>
          <a:xfrm>
            <a:off x="10006642" y="1130060"/>
            <a:ext cx="1200138" cy="681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29613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31E5E8D-AAD3-9716-0639-CEC383AD9E23}"/>
              </a:ext>
            </a:extLst>
          </p:cNvPr>
          <p:cNvPicPr>
            <a:picLocks noChangeAspect="1"/>
          </p:cNvPicPr>
          <p:nvPr/>
        </p:nvPicPr>
        <p:blipFill rotWithShape="1">
          <a:blip r:embed="rId2"/>
          <a:srcRect l="60075" t="27173" r="29564" b="40850"/>
          <a:stretch/>
        </p:blipFill>
        <p:spPr bwMode="auto">
          <a:xfrm>
            <a:off x="623392" y="1124744"/>
            <a:ext cx="2664296" cy="4903438"/>
          </a:xfrm>
          <a:prstGeom prst="rect">
            <a:avLst/>
          </a:prstGeom>
          <a:ln>
            <a:noFill/>
          </a:ln>
          <a:extLst>
            <a:ext uri="{53640926-AAD7-44D8-BBD7-CCE9431645EC}">
              <a14:shadowObscured xmlns:a14="http://schemas.microsoft.com/office/drawing/2010/main"/>
            </a:ext>
          </a:extLst>
        </p:spPr>
      </p:pic>
      <p:sp>
        <p:nvSpPr>
          <p:cNvPr id="14" name="ZoneTexte 13">
            <a:extLst>
              <a:ext uri="{FF2B5EF4-FFF2-40B4-BE49-F238E27FC236}">
                <a16:creationId xmlns:a16="http://schemas.microsoft.com/office/drawing/2014/main" id="{9F56E1EB-3B3D-4416-4F41-66C744E10724}"/>
              </a:ext>
            </a:extLst>
          </p:cNvPr>
          <p:cNvSpPr txBox="1"/>
          <p:nvPr/>
        </p:nvSpPr>
        <p:spPr>
          <a:xfrm>
            <a:off x="5923328" y="1438311"/>
            <a:ext cx="4305784" cy="2185214"/>
          </a:xfrm>
          <a:prstGeom prst="rect">
            <a:avLst/>
          </a:prstGeom>
          <a:solidFill>
            <a:schemeClr val="bg2"/>
          </a:solidFill>
          <a:ln w="57150">
            <a:solidFill>
              <a:schemeClr val="bg2"/>
            </a:solidFill>
          </a:ln>
          <a:effectLst/>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rgbClr val="FFFFFF"/>
                </a:solidFill>
                <a:effectLst/>
                <a:uLnTx/>
                <a:uFillTx/>
                <a:latin typeface="Calibri"/>
                <a:ea typeface="+mn-ea"/>
                <a:cs typeface="Calibri"/>
                <a:sym typeface="Arial"/>
              </a:rPr>
              <a:t>34% </a:t>
            </a:r>
            <a:r>
              <a:rPr kumimoji="0" lang="fr-FR" sz="2400" b="0" i="0" u="none" strike="noStrike" kern="0" cap="none" spc="0" normalizeH="0" baseline="0" noProof="0" dirty="0">
                <a:ln>
                  <a:noFill/>
                </a:ln>
                <a:solidFill>
                  <a:srgbClr val="FFFFFF"/>
                </a:solidFill>
                <a:effectLst/>
                <a:uLnTx/>
                <a:uFillTx/>
                <a:latin typeface="Calibri"/>
                <a:ea typeface="+mn-ea"/>
                <a:cs typeface="Calibri"/>
                <a:sym typeface="Arial"/>
              </a:rPr>
              <a:t>de la forêt française métropolitaine est certifiée PEFC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100% </a:t>
            </a:r>
            <a:r>
              <a:rPr kumimoji="0" lang="fr-FR"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des forêts domaniales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60% </a:t>
            </a:r>
            <a:r>
              <a:rPr kumimoji="0" lang="fr-FR"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des forêts communales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20% </a:t>
            </a:r>
            <a:r>
              <a:rPr kumimoji="0" lang="fr-FR"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de la forêt privée</a:t>
            </a:r>
          </a:p>
        </p:txBody>
      </p:sp>
      <p:pic>
        <p:nvPicPr>
          <p:cNvPr id="16" name="Image 15">
            <a:extLst>
              <a:ext uri="{FF2B5EF4-FFF2-40B4-BE49-F238E27FC236}">
                <a16:creationId xmlns:a16="http://schemas.microsoft.com/office/drawing/2014/main" id="{214576EC-F67A-7DA9-32BA-21AAA637F7AD}"/>
              </a:ext>
            </a:extLst>
          </p:cNvPr>
          <p:cNvPicPr>
            <a:picLocks noChangeAspect="1"/>
          </p:cNvPicPr>
          <p:nvPr/>
        </p:nvPicPr>
        <p:blipFill rotWithShape="1">
          <a:blip r:embed="rId2"/>
          <a:srcRect l="59854" t="66040" r="29894" b="25141"/>
          <a:stretch/>
        </p:blipFill>
        <p:spPr bwMode="auto">
          <a:xfrm>
            <a:off x="3404334" y="2160549"/>
            <a:ext cx="1877383" cy="908411"/>
          </a:xfrm>
          <a:prstGeom prst="rect">
            <a:avLst/>
          </a:prstGeom>
          <a:ln>
            <a:noFill/>
          </a:ln>
          <a:extLst>
            <a:ext uri="{53640926-AAD7-44D8-BBD7-CCE9431645EC}">
              <a14:shadowObscured xmlns:a14="http://schemas.microsoft.com/office/drawing/2010/main"/>
            </a:ext>
          </a:extLst>
        </p:spPr>
      </p:pic>
      <p:sp>
        <p:nvSpPr>
          <p:cNvPr id="2" name="ZoneTexte 1">
            <a:extLst>
              <a:ext uri="{FF2B5EF4-FFF2-40B4-BE49-F238E27FC236}">
                <a16:creationId xmlns:a16="http://schemas.microsoft.com/office/drawing/2014/main" id="{C4F456AD-D543-31A2-1921-9B56ED1DB120}"/>
              </a:ext>
            </a:extLst>
          </p:cNvPr>
          <p:cNvSpPr txBox="1"/>
          <p:nvPr/>
        </p:nvSpPr>
        <p:spPr>
          <a:xfrm>
            <a:off x="3436957" y="1124744"/>
            <a:ext cx="1877382" cy="815608"/>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rgbClr val="83B81A"/>
                </a:solidFill>
                <a:effectLst/>
                <a:uLnTx/>
                <a:uFillTx/>
                <a:latin typeface="Arial"/>
                <a:cs typeface="Arial"/>
                <a:sym typeface="Arial"/>
              </a:rPr>
              <a:t>80 000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800" b="1" i="0" u="none" strike="noStrike" kern="0" cap="none" spc="0" normalizeH="0" baseline="0" noProof="0" dirty="0">
                <a:ln>
                  <a:noFill/>
                </a:ln>
                <a:solidFill>
                  <a:srgbClr val="000000"/>
                </a:solidFill>
                <a:effectLst/>
                <a:uLnTx/>
                <a:uFillTx/>
                <a:latin typeface="Arial"/>
                <a:cs typeface="Arial"/>
                <a:sym typeface="Arial"/>
              </a:rPr>
              <a:t>PROPRIETAIRES FORESTIERS</a:t>
            </a:r>
          </a:p>
        </p:txBody>
      </p:sp>
      <p:sp>
        <p:nvSpPr>
          <p:cNvPr id="6" name="Titre 1">
            <a:extLst>
              <a:ext uri="{FF2B5EF4-FFF2-40B4-BE49-F238E27FC236}">
                <a16:creationId xmlns:a16="http://schemas.microsoft.com/office/drawing/2014/main" id="{23B2D001-72EE-DE6A-56D0-59398A5705D6}"/>
              </a:ext>
            </a:extLst>
          </p:cNvPr>
          <p:cNvSpPr txBox="1">
            <a:spLocks/>
          </p:cNvSpPr>
          <p:nvPr/>
        </p:nvSpPr>
        <p:spPr>
          <a:xfrm>
            <a:off x="911424" y="188370"/>
            <a:ext cx="7560000" cy="540000"/>
          </a:xfrm>
          <a:prstGeom prst="rect">
            <a:avLst/>
          </a:prstGeom>
        </p:spPr>
        <p:txBody>
          <a:bodyPr/>
          <a:lstStyle>
            <a:lvl1pPr marL="0" indent="324000" algn="l" defTabSz="914400" rtl="0" eaLnBrk="1" latinLnBrk="0" hangingPunct="1">
              <a:lnSpc>
                <a:spcPct val="94000"/>
              </a:lnSpc>
              <a:spcBef>
                <a:spcPts val="0"/>
              </a:spcBef>
              <a:spcAft>
                <a:spcPts val="0"/>
              </a:spcAft>
              <a:buFont typeface="Arial" panose="020B0604020202020204" pitchFamily="34" charset="0"/>
              <a:buChar char="&gt;"/>
              <a:defRPr sz="3000" b="0" kern="1200">
                <a:ln>
                  <a:solidFill>
                    <a:schemeClr val="accent3">
                      <a:alpha val="0"/>
                    </a:schemeClr>
                  </a:solidFill>
                </a:ln>
                <a:solidFill>
                  <a:schemeClr val="accent1"/>
                </a:solidFill>
                <a:latin typeface="+mj-lt"/>
                <a:ea typeface="+mj-ea"/>
                <a:cs typeface="+mj-cs"/>
              </a:defRPr>
            </a:lvl1pPr>
          </a:lstStyle>
          <a:p>
            <a:pPr marL="0" marR="0" lvl="0" indent="0" algn="l" defTabSz="914400" rtl="0" eaLnBrk="1" fontAlgn="auto" latinLnBrk="0" hangingPunct="1">
              <a:lnSpc>
                <a:spcPct val="94000"/>
              </a:lnSpc>
              <a:spcBef>
                <a:spcPts val="0"/>
              </a:spcBef>
              <a:spcAft>
                <a:spcPts val="0"/>
              </a:spcAft>
              <a:buClr>
                <a:srgbClr val="000000"/>
              </a:buClr>
              <a:buSzTx/>
              <a:buFont typeface="Arial" panose="020B0604020202020204" pitchFamily="34" charset="0"/>
              <a:buNone/>
              <a:tabLst/>
              <a:defRPr/>
            </a:pPr>
            <a:r>
              <a:rPr kumimoji="0" lang="en-GB" sz="2800" b="0" i="0" u="none" strike="noStrike" kern="1200" cap="none" spc="0" normalizeH="0" baseline="0" noProof="0" dirty="0">
                <a:ln>
                  <a:solidFill>
                    <a:srgbClr val="4B4B4D">
                      <a:alpha val="0"/>
                    </a:srgbClr>
                  </a:solidFill>
                </a:ln>
                <a:solidFill>
                  <a:srgbClr val="83B81A"/>
                </a:solidFill>
                <a:effectLst/>
                <a:uLnTx/>
                <a:uFillTx/>
                <a:latin typeface="Arial"/>
                <a:ea typeface="+mj-ea"/>
                <a:cs typeface="+mj-cs"/>
                <a:sym typeface="Arial"/>
              </a:rPr>
              <a:t>&gt; PEFC </a:t>
            </a:r>
            <a:r>
              <a:rPr kumimoji="0" lang="en-GB" sz="2800" b="0" i="0" u="none" strike="noStrike" kern="1200" cap="none" spc="0" normalizeH="0" baseline="0" noProof="0" dirty="0" err="1">
                <a:ln>
                  <a:solidFill>
                    <a:srgbClr val="4B4B4D">
                      <a:alpha val="0"/>
                    </a:srgbClr>
                  </a:solidFill>
                </a:ln>
                <a:solidFill>
                  <a:srgbClr val="83B81A"/>
                </a:solidFill>
                <a:effectLst/>
                <a:uLnTx/>
                <a:uFillTx/>
                <a:latin typeface="Arial"/>
                <a:ea typeface="+mj-ea"/>
                <a:cs typeface="+mj-cs"/>
                <a:sym typeface="Arial"/>
              </a:rPr>
              <a:t>en</a:t>
            </a:r>
            <a:r>
              <a:rPr kumimoji="0" lang="en-GB" sz="2800" b="0" i="0" u="none" strike="noStrike" kern="1200" cap="none" spc="0" normalizeH="0" baseline="0" noProof="0" dirty="0">
                <a:ln>
                  <a:solidFill>
                    <a:srgbClr val="4B4B4D">
                      <a:alpha val="0"/>
                    </a:srgbClr>
                  </a:solidFill>
                </a:ln>
                <a:solidFill>
                  <a:srgbClr val="83B81A"/>
                </a:solidFill>
                <a:effectLst/>
                <a:uLnTx/>
                <a:uFillTx/>
                <a:latin typeface="Arial"/>
                <a:ea typeface="+mj-ea"/>
                <a:cs typeface="+mj-cs"/>
                <a:sym typeface="Arial"/>
              </a:rPr>
              <a:t> France</a:t>
            </a:r>
            <a:endParaRPr kumimoji="0" lang="fr-FR" sz="2800" b="0" i="0" u="none" strike="noStrike" kern="1200" cap="none" spc="0" normalizeH="0" baseline="0" noProof="0" dirty="0">
              <a:ln>
                <a:solidFill>
                  <a:srgbClr val="4B4B4D">
                    <a:alpha val="0"/>
                  </a:srgbClr>
                </a:solidFill>
              </a:ln>
              <a:solidFill>
                <a:srgbClr val="83B81A"/>
              </a:solidFill>
              <a:effectLst/>
              <a:uLnTx/>
              <a:uFillTx/>
              <a:latin typeface="Arial"/>
              <a:ea typeface="+mj-ea"/>
              <a:cs typeface="Arial"/>
              <a:sym typeface="Arial"/>
            </a:endParaRPr>
          </a:p>
        </p:txBody>
      </p:sp>
      <p:sp>
        <p:nvSpPr>
          <p:cNvPr id="8" name="Rectangle 7">
            <a:extLst>
              <a:ext uri="{FF2B5EF4-FFF2-40B4-BE49-F238E27FC236}">
                <a16:creationId xmlns:a16="http://schemas.microsoft.com/office/drawing/2014/main" id="{5FBE26EF-4901-B16E-DCBD-AFDF3F0F3883}"/>
              </a:ext>
            </a:extLst>
          </p:cNvPr>
          <p:cNvSpPr/>
          <p:nvPr/>
        </p:nvSpPr>
        <p:spPr>
          <a:xfrm>
            <a:off x="6168008" y="4069416"/>
            <a:ext cx="3960440" cy="1958766"/>
          </a:xfrm>
          <a:prstGeom prst="rect">
            <a:avLst/>
          </a:prstGeom>
          <a:ln>
            <a:solidFill>
              <a:schemeClr val="tx2"/>
            </a:solidFill>
          </a:ln>
          <a:scene3d>
            <a:camera prst="obliqueTopLeft"/>
            <a:lightRig rig="threePt" dir="t"/>
          </a:scene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Et en Normandie: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176 632 ha </a:t>
            </a:r>
            <a:r>
              <a:rPr kumimoji="0" lang="fr-FR" sz="2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certifiés PEFC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41 % </a:t>
            </a:r>
            <a:r>
              <a:rPr kumimoji="0" lang="fr-FR" sz="2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 la surface forestière régionale</a:t>
            </a:r>
          </a:p>
        </p:txBody>
      </p:sp>
    </p:spTree>
    <p:extLst>
      <p:ext uri="{BB962C8B-B14F-4D97-AF65-F5344CB8AC3E}">
        <p14:creationId xmlns:p14="http://schemas.microsoft.com/office/powerpoint/2010/main" val="2830148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F5672-875B-62C1-6D9E-B637A3ACC2FF}"/>
              </a:ext>
            </a:extLst>
          </p:cNvPr>
          <p:cNvSpPr>
            <a:spLocks noGrp="1"/>
          </p:cNvSpPr>
          <p:nvPr>
            <p:ph type="title"/>
          </p:nvPr>
        </p:nvSpPr>
        <p:spPr>
          <a:xfrm>
            <a:off x="599487" y="289684"/>
            <a:ext cx="10080000" cy="687600"/>
          </a:xfrm>
        </p:spPr>
        <p:txBody>
          <a:bodyPr/>
          <a:lstStyle/>
          <a:p>
            <a:r>
              <a:rPr lang="fr-FR" dirty="0"/>
              <a:t>PEFC International et les arbres hors forêt</a:t>
            </a:r>
          </a:p>
        </p:txBody>
      </p:sp>
      <p:sp>
        <p:nvSpPr>
          <p:cNvPr id="3" name="Espace réservé du texte 2">
            <a:extLst>
              <a:ext uri="{FF2B5EF4-FFF2-40B4-BE49-F238E27FC236}">
                <a16:creationId xmlns:a16="http://schemas.microsoft.com/office/drawing/2014/main" id="{B0364143-41F3-38BE-D951-AC8B6394F6C9}"/>
              </a:ext>
            </a:extLst>
          </p:cNvPr>
          <p:cNvSpPr>
            <a:spLocks noGrp="1"/>
          </p:cNvSpPr>
          <p:nvPr>
            <p:ph type="body" idx="1"/>
          </p:nvPr>
        </p:nvSpPr>
        <p:spPr>
          <a:xfrm>
            <a:off x="476387" y="977284"/>
            <a:ext cx="10326200" cy="3311252"/>
          </a:xfrm>
        </p:spPr>
        <p:txBody>
          <a:bodyPr/>
          <a:lstStyle/>
          <a:p>
            <a:pPr marL="514350" indent="-285750">
              <a:buFont typeface="Wingdings" panose="05000000000000000000" pitchFamily="2" charset="2"/>
              <a:buChar char="Ø"/>
            </a:pPr>
            <a:r>
              <a:rPr lang="fr-FR" dirty="0">
                <a:solidFill>
                  <a:schemeClr val="tx1"/>
                </a:solidFill>
              </a:rPr>
              <a:t>Depuis 2018, </a:t>
            </a:r>
            <a:r>
              <a:rPr lang="fr-FR" b="1" dirty="0">
                <a:solidFill>
                  <a:schemeClr val="tx1"/>
                </a:solidFill>
              </a:rPr>
              <a:t>PEFC International étendu le périmètre de la certification de gestion durable aux arbres hors forêts</a:t>
            </a:r>
            <a:r>
              <a:rPr lang="fr-FR" dirty="0">
                <a:solidFill>
                  <a:schemeClr val="tx1"/>
                </a:solidFill>
              </a:rPr>
              <a:t>.</a:t>
            </a:r>
          </a:p>
          <a:p>
            <a:pPr marL="514350" indent="-285750">
              <a:buFont typeface="Wingdings" panose="05000000000000000000" pitchFamily="2" charset="2"/>
              <a:buChar char="Ø"/>
            </a:pPr>
            <a:endParaRPr lang="fr-FR" dirty="0">
              <a:solidFill>
                <a:schemeClr val="tx1"/>
              </a:solidFill>
            </a:endParaRPr>
          </a:p>
          <a:p>
            <a:pPr marL="514350" indent="-285750">
              <a:buFont typeface="Wingdings" panose="05000000000000000000" pitchFamily="2" charset="2"/>
              <a:buChar char="Ø"/>
            </a:pPr>
            <a:r>
              <a:rPr lang="fr-FR" dirty="0">
                <a:solidFill>
                  <a:schemeClr val="tx1"/>
                </a:solidFill>
              </a:rPr>
              <a:t>PEFC International définit les arbres hors forêt de manière simple: </a:t>
            </a:r>
            <a:r>
              <a:rPr lang="fr-FR" b="1" dirty="0">
                <a:solidFill>
                  <a:schemeClr val="tx1"/>
                </a:solidFill>
                <a:latin typeface="+mn-lt"/>
              </a:rPr>
              <a:t>« </a:t>
            </a:r>
            <a:r>
              <a:rPr lang="fr-FR" sz="1800" b="1" i="0" u="none" strike="noStrike" baseline="0" dirty="0">
                <a:solidFill>
                  <a:schemeClr val="tx1"/>
                </a:solidFill>
                <a:latin typeface="+mn-lt"/>
              </a:rPr>
              <a:t>Arbres poussant à l’extérieur des zones de terres forestières désignées à l’échelle nationale. »</a:t>
            </a:r>
          </a:p>
          <a:p>
            <a:pPr marL="514350" indent="-285750">
              <a:buFont typeface="Wingdings" panose="05000000000000000000" pitchFamily="2" charset="2"/>
              <a:buChar char="Ø"/>
            </a:pPr>
            <a:endParaRPr lang="fr-FR" b="1" dirty="0">
              <a:latin typeface="+mn-lt"/>
            </a:endParaRPr>
          </a:p>
          <a:p>
            <a:pPr marL="514350" indent="-285750">
              <a:buFont typeface="Symbol" panose="05050102010706020507" pitchFamily="18" charset="2"/>
              <a:buChar char="Þ"/>
            </a:pPr>
            <a:r>
              <a:rPr lang="fr-FR" b="1" dirty="0">
                <a:solidFill>
                  <a:schemeClr val="tx2"/>
                </a:solidFill>
                <a:latin typeface="+mn-lt"/>
              </a:rPr>
              <a:t>La certification PEFC peut donc s’appliquer à tout type d’arbres hors forêt : arbres urbains (parcs, alignements), espaces agroforestiers, alignement de bord de routes, ….</a:t>
            </a:r>
          </a:p>
          <a:p>
            <a:pPr marL="514350" indent="-285750">
              <a:buFont typeface="Symbol" panose="05050102010706020507" pitchFamily="18" charset="2"/>
              <a:buChar char="Þ"/>
            </a:pPr>
            <a:endParaRPr lang="fr-FR" b="1" dirty="0">
              <a:solidFill>
                <a:schemeClr val="tx2"/>
              </a:solidFill>
              <a:latin typeface="+mn-lt"/>
            </a:endParaRPr>
          </a:p>
          <a:p>
            <a:pPr marL="514350" indent="-285750">
              <a:buFont typeface="Symbol" panose="05050102010706020507" pitchFamily="18" charset="2"/>
              <a:buChar char="Þ"/>
            </a:pPr>
            <a:r>
              <a:rPr lang="fr-FR" b="1" dirty="0">
                <a:solidFill>
                  <a:schemeClr val="tx2"/>
                </a:solidFill>
                <a:latin typeface="+mn-lt"/>
              </a:rPr>
              <a:t>La norme internationale propose des interprétations des exigences forestières pour une application aux arbres hors forêt</a:t>
            </a:r>
          </a:p>
          <a:p>
            <a:pPr marL="514350" indent="-285750">
              <a:buFont typeface="Symbol" panose="05050102010706020507" pitchFamily="18" charset="2"/>
              <a:buChar char="Þ"/>
            </a:pPr>
            <a:endParaRPr lang="fr-FR" b="1" dirty="0">
              <a:solidFill>
                <a:schemeClr val="accent1"/>
              </a:solidFill>
              <a:latin typeface="+mn-lt"/>
            </a:endParaRPr>
          </a:p>
          <a:p>
            <a:pPr marL="514350" indent="-285750">
              <a:buFont typeface="Symbol" panose="05050102010706020507" pitchFamily="18" charset="2"/>
              <a:buChar char="Þ"/>
            </a:pPr>
            <a:endParaRPr lang="fr-FR" b="1" dirty="0">
              <a:latin typeface="+mn-lt"/>
            </a:endParaRPr>
          </a:p>
        </p:txBody>
      </p:sp>
      <p:sp>
        <p:nvSpPr>
          <p:cNvPr id="5" name="Ellipse 4">
            <a:extLst>
              <a:ext uri="{FF2B5EF4-FFF2-40B4-BE49-F238E27FC236}">
                <a16:creationId xmlns:a16="http://schemas.microsoft.com/office/drawing/2014/main" id="{45D7662E-D7D3-FC12-B944-887BF1D07113}"/>
              </a:ext>
            </a:extLst>
          </p:cNvPr>
          <p:cNvSpPr/>
          <p:nvPr/>
        </p:nvSpPr>
        <p:spPr>
          <a:xfrm>
            <a:off x="1172644" y="4645152"/>
            <a:ext cx="9717155" cy="17439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FFFFFF"/>
                </a:solidFill>
                <a:effectLst/>
                <a:uLnTx/>
                <a:uFillTx/>
                <a:latin typeface="Arial"/>
                <a:ea typeface="+mn-ea"/>
                <a:cs typeface="+mn-cs"/>
                <a:sym typeface="Arial"/>
              </a:rPr>
              <a:t>Chaque pays membre de PEFC est libre d’étendre ou non son périmètre d’application nationale aux arbres hors forêts et de choisir les types d’espace pour lesquels il souhaite développer des exigences spécifiques</a:t>
            </a:r>
          </a:p>
        </p:txBody>
      </p:sp>
    </p:spTree>
    <p:extLst>
      <p:ext uri="{BB962C8B-B14F-4D97-AF65-F5344CB8AC3E}">
        <p14:creationId xmlns:p14="http://schemas.microsoft.com/office/powerpoint/2010/main" val="3369931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F5672-875B-62C1-6D9E-B637A3ACC2FF}"/>
              </a:ext>
            </a:extLst>
          </p:cNvPr>
          <p:cNvSpPr>
            <a:spLocks noGrp="1"/>
          </p:cNvSpPr>
          <p:nvPr>
            <p:ph type="title"/>
          </p:nvPr>
        </p:nvSpPr>
        <p:spPr>
          <a:xfrm>
            <a:off x="663495" y="226800"/>
            <a:ext cx="10080000" cy="605304"/>
          </a:xfrm>
        </p:spPr>
        <p:txBody>
          <a:bodyPr/>
          <a:lstStyle/>
          <a:p>
            <a:r>
              <a:rPr lang="fr-FR" dirty="0"/>
              <a:t>Développement en France</a:t>
            </a:r>
          </a:p>
        </p:txBody>
      </p:sp>
      <p:sp>
        <p:nvSpPr>
          <p:cNvPr id="3" name="Espace réservé du texte 2">
            <a:extLst>
              <a:ext uri="{FF2B5EF4-FFF2-40B4-BE49-F238E27FC236}">
                <a16:creationId xmlns:a16="http://schemas.microsoft.com/office/drawing/2014/main" id="{B0364143-41F3-38BE-D951-AC8B6394F6C9}"/>
              </a:ext>
            </a:extLst>
          </p:cNvPr>
          <p:cNvSpPr>
            <a:spLocks noGrp="1"/>
          </p:cNvSpPr>
          <p:nvPr>
            <p:ph type="body" idx="1"/>
          </p:nvPr>
        </p:nvSpPr>
        <p:spPr>
          <a:xfrm>
            <a:off x="358855" y="996664"/>
            <a:ext cx="10384640" cy="2432336"/>
          </a:xfrm>
        </p:spPr>
        <p:txBody>
          <a:bodyPr/>
          <a:lstStyle/>
          <a:p>
            <a:pPr marL="514350" indent="-285750">
              <a:buFont typeface="Wingdings" panose="05000000000000000000" pitchFamily="2" charset="2"/>
              <a:buChar char="Ø"/>
            </a:pPr>
            <a:r>
              <a:rPr lang="fr-FR" dirty="0">
                <a:solidFill>
                  <a:schemeClr val="tx1"/>
                </a:solidFill>
              </a:rPr>
              <a:t>Dans le cadre de la révision de ses normes de gestion forestière durable, PEFC a mis en place </a:t>
            </a:r>
            <a:r>
              <a:rPr lang="fr-FR" b="1" dirty="0">
                <a:solidFill>
                  <a:schemeClr val="tx1"/>
                </a:solidFill>
              </a:rPr>
              <a:t>un groupe de travail sur les arbres hors forêt.</a:t>
            </a:r>
          </a:p>
          <a:p>
            <a:pPr marL="228600" indent="0"/>
            <a:endParaRPr lang="fr-FR" dirty="0"/>
          </a:p>
          <a:p>
            <a:pPr marL="514350" indent="-285750">
              <a:buFont typeface="Symbol" panose="05050102010706020507" pitchFamily="18" charset="2"/>
              <a:buChar char="Þ"/>
            </a:pPr>
            <a:r>
              <a:rPr lang="fr-FR" b="1" dirty="0">
                <a:solidFill>
                  <a:schemeClr val="tx2"/>
                </a:solidFill>
              </a:rPr>
              <a:t>Ce groupe de travail a décidé de </a:t>
            </a:r>
            <a:r>
              <a:rPr lang="fr-FR" b="1" u="sng" dirty="0">
                <a:solidFill>
                  <a:schemeClr val="tx2"/>
                </a:solidFill>
              </a:rPr>
              <a:t>limiter la certification des arbres hors forêt en France aux espaces agroforestiers</a:t>
            </a:r>
            <a:endParaRPr lang="fr-FR" b="1" dirty="0">
              <a:solidFill>
                <a:schemeClr val="tx2"/>
              </a:solidFill>
            </a:endParaRPr>
          </a:p>
          <a:p>
            <a:pPr marL="514350" indent="-285750">
              <a:buFont typeface="Symbol" panose="05050102010706020507" pitchFamily="18" charset="2"/>
              <a:buChar char="Þ"/>
            </a:pPr>
            <a:endParaRPr lang="fr-FR" b="1" dirty="0">
              <a:solidFill>
                <a:schemeClr val="tx2"/>
              </a:solidFill>
            </a:endParaRPr>
          </a:p>
          <a:p>
            <a:pPr marL="514350" indent="-285750">
              <a:buFont typeface="Symbol" panose="05050102010706020507" pitchFamily="18" charset="2"/>
              <a:buChar char="Þ"/>
            </a:pPr>
            <a:r>
              <a:rPr lang="fr-FR" b="1" dirty="0">
                <a:solidFill>
                  <a:schemeClr val="tx2"/>
                </a:solidFill>
              </a:rPr>
              <a:t>Des </a:t>
            </a:r>
            <a:r>
              <a:rPr lang="fr-FR" b="1" u="sng" dirty="0">
                <a:solidFill>
                  <a:schemeClr val="tx2"/>
                </a:solidFill>
              </a:rPr>
              <a:t>tests pilotes de terrain</a:t>
            </a:r>
            <a:r>
              <a:rPr lang="fr-FR" b="1" dirty="0">
                <a:solidFill>
                  <a:schemeClr val="tx2"/>
                </a:solidFill>
              </a:rPr>
              <a:t> ont été réalisés avec un </a:t>
            </a:r>
            <a:r>
              <a:rPr lang="fr-FR" b="1" u="sng" dirty="0">
                <a:solidFill>
                  <a:schemeClr val="tx2"/>
                </a:solidFill>
              </a:rPr>
              <a:t>groupe multi-acteurs.</a:t>
            </a:r>
          </a:p>
          <a:p>
            <a:pPr marL="228600" indent="0"/>
            <a:endParaRPr lang="fr-FR" b="1" u="sng" dirty="0">
              <a:solidFill>
                <a:schemeClr val="tx2"/>
              </a:solidFill>
            </a:endParaRPr>
          </a:p>
          <a:p>
            <a:pPr marL="228600" indent="0"/>
            <a:endParaRPr lang="fr-FR" b="1" u="sng" dirty="0">
              <a:solidFill>
                <a:schemeClr val="tx2"/>
              </a:solidFill>
            </a:endParaRPr>
          </a:p>
          <a:p>
            <a:pPr marL="514350" indent="-285750">
              <a:buFont typeface="Symbol" panose="05050102010706020507" pitchFamily="18" charset="2"/>
              <a:buChar char="Þ"/>
            </a:pPr>
            <a:endParaRPr lang="fr-FR" dirty="0">
              <a:solidFill>
                <a:schemeClr val="tx2"/>
              </a:solidFill>
            </a:endParaRPr>
          </a:p>
        </p:txBody>
      </p:sp>
      <p:pic>
        <p:nvPicPr>
          <p:cNvPr id="4098" name="Picture 2" descr="Chambre d'agriculture en France — Wikipédia">
            <a:extLst>
              <a:ext uri="{FF2B5EF4-FFF2-40B4-BE49-F238E27FC236}">
                <a16:creationId xmlns:a16="http://schemas.microsoft.com/office/drawing/2014/main" id="{2B30BB21-8FAE-21A0-4362-5643DCDBB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38" y="3669205"/>
            <a:ext cx="1506867" cy="15068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INE ET LOIRE BOIS ENERGIE SCIC - CBQ+">
            <a:extLst>
              <a:ext uri="{FF2B5EF4-FFF2-40B4-BE49-F238E27FC236}">
                <a16:creationId xmlns:a16="http://schemas.microsoft.com/office/drawing/2014/main" id="{94AA7109-A695-7A47-DD6C-0CBB33C8D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634" y="5349118"/>
            <a:ext cx="1023271" cy="12490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ccueil - Agroforesterie Association Française">
            <a:extLst>
              <a:ext uri="{FF2B5EF4-FFF2-40B4-BE49-F238E27FC236}">
                <a16:creationId xmlns:a16="http://schemas.microsoft.com/office/drawing/2014/main" id="{B1C1001B-F798-334F-D680-B4F4E837E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2449" y="3766395"/>
            <a:ext cx="2466855" cy="13436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haleur Bois Qualité + - Fibois 07-26">
            <a:extLst>
              <a:ext uri="{FF2B5EF4-FFF2-40B4-BE49-F238E27FC236}">
                <a16:creationId xmlns:a16="http://schemas.microsoft.com/office/drawing/2014/main" id="{CC21BAAB-5B60-A96E-8533-6C02E8944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93560"/>
            <a:ext cx="3039732" cy="161542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ntactez-nous | Plan Bois Énergie Bretagne">
            <a:extLst>
              <a:ext uri="{FF2B5EF4-FFF2-40B4-BE49-F238E27FC236}">
                <a16:creationId xmlns:a16="http://schemas.microsoft.com/office/drawing/2014/main" id="{84412A51-59B6-DE44-028C-1327FAD2A2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04" y="5556802"/>
            <a:ext cx="2596548" cy="60906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VALDEFIS | Bois Déchets verts Souches Paillages Compost">
            <a:extLst>
              <a:ext uri="{FF2B5EF4-FFF2-40B4-BE49-F238E27FC236}">
                <a16:creationId xmlns:a16="http://schemas.microsoft.com/office/drawing/2014/main" id="{4EBB15ED-E491-F8DC-8E6D-94260B01A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8151" y="5277796"/>
            <a:ext cx="2031051" cy="14947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3C6E5E-FA41-805B-C71F-446376926EA8}"/>
              </a:ext>
            </a:extLst>
          </p:cNvPr>
          <p:cNvSpPr/>
          <p:nvPr/>
        </p:nvSpPr>
        <p:spPr>
          <a:xfrm>
            <a:off x="8218572" y="5067478"/>
            <a:ext cx="594360" cy="85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30BBDC-59C4-E13D-3F08-80085456FA60}"/>
              </a:ext>
            </a:extLst>
          </p:cNvPr>
          <p:cNvSpPr/>
          <p:nvPr/>
        </p:nvSpPr>
        <p:spPr>
          <a:xfrm>
            <a:off x="9720986" y="5299194"/>
            <a:ext cx="1343254" cy="434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83B81A"/>
                </a:solidFill>
                <a:effectLst/>
                <a:uLnTx/>
                <a:uFillTx/>
                <a:latin typeface="Arial"/>
                <a:ea typeface="+mn-ea"/>
                <a:cs typeface="+mn-cs"/>
                <a:sym typeface="Arial"/>
              </a:rPr>
              <a:t>PEFC OUEST</a:t>
            </a:r>
          </a:p>
        </p:txBody>
      </p:sp>
      <p:pic>
        <p:nvPicPr>
          <p:cNvPr id="9" name="Image 8">
            <a:extLst>
              <a:ext uri="{FF2B5EF4-FFF2-40B4-BE49-F238E27FC236}">
                <a16:creationId xmlns:a16="http://schemas.microsoft.com/office/drawing/2014/main" id="{3B5D5514-BB2C-A662-4602-053155BDC21F}"/>
              </a:ext>
            </a:extLst>
          </p:cNvPr>
          <p:cNvPicPr>
            <a:picLocks noChangeAspect="1"/>
          </p:cNvPicPr>
          <p:nvPr/>
        </p:nvPicPr>
        <p:blipFill>
          <a:blip r:embed="rId8"/>
          <a:stretch>
            <a:fillRect/>
          </a:stretch>
        </p:blipFill>
        <p:spPr>
          <a:xfrm>
            <a:off x="9855987" y="4228177"/>
            <a:ext cx="1073252" cy="1142878"/>
          </a:xfrm>
          <a:prstGeom prst="rect">
            <a:avLst/>
          </a:prstGeom>
        </p:spPr>
      </p:pic>
    </p:spTree>
    <p:extLst>
      <p:ext uri="{BB962C8B-B14F-4D97-AF65-F5344CB8AC3E}">
        <p14:creationId xmlns:p14="http://schemas.microsoft.com/office/powerpoint/2010/main" val="2506148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1657D-AF37-41A6-AA35-20959CF42693}"/>
              </a:ext>
            </a:extLst>
          </p:cNvPr>
          <p:cNvSpPr>
            <a:spLocks noGrp="1"/>
          </p:cNvSpPr>
          <p:nvPr>
            <p:ph type="title"/>
          </p:nvPr>
        </p:nvSpPr>
        <p:spPr/>
        <p:txBody>
          <a:bodyPr/>
          <a:lstStyle/>
          <a:p>
            <a:r>
              <a:rPr lang="fr-FR" dirty="0"/>
              <a:t>LA VALORISATION ECONOMIQUE DE LA HAIE</a:t>
            </a:r>
          </a:p>
        </p:txBody>
      </p:sp>
      <p:sp>
        <p:nvSpPr>
          <p:cNvPr id="3" name="Espace réservé du contenu 2">
            <a:extLst>
              <a:ext uri="{FF2B5EF4-FFF2-40B4-BE49-F238E27FC236}">
                <a16:creationId xmlns:a16="http://schemas.microsoft.com/office/drawing/2014/main" id="{43E47378-AD6E-407A-9657-61FC4431E346}"/>
              </a:ext>
            </a:extLst>
          </p:cNvPr>
          <p:cNvSpPr>
            <a:spLocks noGrp="1"/>
          </p:cNvSpPr>
          <p:nvPr>
            <p:ph idx="1"/>
          </p:nvPr>
        </p:nvSpPr>
        <p:spPr>
          <a:xfrm>
            <a:off x="838200" y="1825624"/>
            <a:ext cx="11353800" cy="5032375"/>
          </a:xfrm>
        </p:spPr>
        <p:txBody>
          <a:bodyPr>
            <a:normAutofit lnSpcReduction="10000"/>
          </a:bodyPr>
          <a:lstStyle/>
          <a:p>
            <a:r>
              <a:rPr lang="fr-FR" sz="3000" b="1" dirty="0"/>
              <a:t>Contexte normand, Enjeux, voies de valorisations de la haie par les démarches de territoire</a:t>
            </a:r>
          </a:p>
          <a:p>
            <a:pPr marL="0" indent="0">
              <a:buNone/>
            </a:pPr>
            <a:r>
              <a:rPr lang="fr-FR" sz="2400" b="1" dirty="0">
                <a:solidFill>
                  <a:schemeClr val="accent2"/>
                </a:solidFill>
              </a:rPr>
              <a:t>	Chambre d’Agriculture de Normandie – Stéphane PESTEL</a:t>
            </a:r>
          </a:p>
          <a:p>
            <a:pPr marL="0" indent="0">
              <a:buNone/>
            </a:pPr>
            <a:r>
              <a:rPr lang="fr-FR" sz="2400" dirty="0"/>
              <a:t>	Conseiller gestion du bocage, Référent haie et carbone</a:t>
            </a:r>
          </a:p>
          <a:p>
            <a:r>
              <a:rPr lang="fr-FR" sz="3000" b="1" dirty="0"/>
              <a:t>Valoriser le bois à la ferme : la litière</a:t>
            </a:r>
          </a:p>
          <a:p>
            <a:pPr marL="0" indent="0">
              <a:buNone/>
            </a:pPr>
            <a:r>
              <a:rPr lang="fr-FR" sz="2400" b="1" dirty="0">
                <a:solidFill>
                  <a:schemeClr val="accent2"/>
                </a:solidFill>
              </a:rPr>
              <a:t>	Chambre d’Agriculture de Normandie - Clément LEBRUN</a:t>
            </a:r>
          </a:p>
          <a:p>
            <a:pPr marL="0" indent="0">
              <a:buNone/>
            </a:pPr>
            <a:r>
              <a:rPr lang="fr-FR" sz="2400" dirty="0"/>
              <a:t>	Agriculteur Élu, Président de la structure d’approvisionnement </a:t>
            </a:r>
            <a:r>
              <a:rPr lang="fr-FR" sz="2400" dirty="0" err="1"/>
              <a:t>Haienergie</a:t>
            </a:r>
            <a:r>
              <a:rPr lang="fr-FR" sz="2400" dirty="0"/>
              <a:t> 14</a:t>
            </a:r>
          </a:p>
          <a:p>
            <a:r>
              <a:rPr lang="fr-FR" sz="3000" b="1" dirty="0"/>
              <a:t>La haie et l’arbre champêtres, éléments d’agroforesterie : Situation en France</a:t>
            </a:r>
          </a:p>
          <a:p>
            <a:pPr marL="0" indent="0">
              <a:buNone/>
            </a:pPr>
            <a:r>
              <a:rPr lang="fr-FR" sz="2400" b="1" dirty="0">
                <a:solidFill>
                  <a:schemeClr val="accent2"/>
                </a:solidFill>
              </a:rPr>
              <a:t>	Association Française d’Agroforesterie – Fabien BALAGUER</a:t>
            </a:r>
          </a:p>
          <a:p>
            <a:pPr marL="0" indent="0">
              <a:buNone/>
            </a:pPr>
            <a:r>
              <a:rPr lang="fr-FR" sz="2400" dirty="0"/>
              <a:t>	Directeur</a:t>
            </a:r>
          </a:p>
        </p:txBody>
      </p:sp>
    </p:spTree>
    <p:extLst>
      <p:ext uri="{BB962C8B-B14F-4D97-AF65-F5344CB8AC3E}">
        <p14:creationId xmlns:p14="http://schemas.microsoft.com/office/powerpoint/2010/main" val="3223130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F5672-875B-62C1-6D9E-B637A3ACC2FF}"/>
              </a:ext>
            </a:extLst>
          </p:cNvPr>
          <p:cNvSpPr>
            <a:spLocks noGrp="1"/>
          </p:cNvSpPr>
          <p:nvPr>
            <p:ph type="title"/>
          </p:nvPr>
        </p:nvSpPr>
        <p:spPr>
          <a:xfrm>
            <a:off x="571366" y="272692"/>
            <a:ext cx="10428865" cy="641708"/>
          </a:xfrm>
        </p:spPr>
        <p:txBody>
          <a:bodyPr/>
          <a:lstStyle/>
          <a:p>
            <a:r>
              <a:rPr lang="fr-FR" dirty="0"/>
              <a:t>Définition des espaces agroforestiers / Champ d’application</a:t>
            </a:r>
          </a:p>
        </p:txBody>
      </p:sp>
      <p:sp>
        <p:nvSpPr>
          <p:cNvPr id="3" name="Espace réservé du texte 2">
            <a:extLst>
              <a:ext uri="{FF2B5EF4-FFF2-40B4-BE49-F238E27FC236}">
                <a16:creationId xmlns:a16="http://schemas.microsoft.com/office/drawing/2014/main" id="{B0364143-41F3-38BE-D951-AC8B6394F6C9}"/>
              </a:ext>
            </a:extLst>
          </p:cNvPr>
          <p:cNvSpPr>
            <a:spLocks noGrp="1"/>
          </p:cNvSpPr>
          <p:nvPr>
            <p:ph type="body" idx="1"/>
          </p:nvPr>
        </p:nvSpPr>
        <p:spPr>
          <a:xfrm>
            <a:off x="484497" y="914400"/>
            <a:ext cx="10602602" cy="3979398"/>
          </a:xfrm>
        </p:spPr>
        <p:txBody>
          <a:bodyPr/>
          <a:lstStyle/>
          <a:p>
            <a:pPr marL="514350" indent="-285750">
              <a:buFont typeface="Wingdings" panose="05000000000000000000" pitchFamily="2" charset="2"/>
              <a:buChar char="Ø"/>
            </a:pPr>
            <a:r>
              <a:rPr lang="fr-FR" sz="1800" b="1" i="0" u="none" strike="noStrike" baseline="0" dirty="0">
                <a:solidFill>
                  <a:srgbClr val="000000"/>
                </a:solidFill>
                <a:latin typeface="Arial" panose="020B0604020202020204" pitchFamily="34" charset="0"/>
              </a:rPr>
              <a:t>Espace agroforestier : </a:t>
            </a:r>
            <a:r>
              <a:rPr lang="fr-FR" sz="1800" b="0" i="0" u="none" strike="noStrike" baseline="0" dirty="0">
                <a:solidFill>
                  <a:srgbClr val="000000"/>
                </a:solidFill>
                <a:latin typeface="Arial" panose="020B0604020202020204" pitchFamily="34" charset="0"/>
              </a:rPr>
              <a:t>Espace où est pratiqué l’association d’arbres et de cultures ou d’animaux d’élevage dans un même système de production agricole, sur un sol de statut foncier agricole. Les arbres peuvent se trouver au sein même d’une parcelle agricole (agroforesterie </a:t>
            </a:r>
            <a:r>
              <a:rPr lang="fr-FR" sz="1800" b="0" i="0" u="none" strike="noStrike" baseline="0" dirty="0" err="1">
                <a:solidFill>
                  <a:srgbClr val="000000"/>
                </a:solidFill>
                <a:latin typeface="Arial" panose="020B0604020202020204" pitchFamily="34" charset="0"/>
              </a:rPr>
              <a:t>intraparcellaire</a:t>
            </a:r>
            <a:r>
              <a:rPr lang="fr-FR" sz="1800" b="0" i="0" u="none" strike="noStrike" baseline="0" dirty="0">
                <a:solidFill>
                  <a:srgbClr val="000000"/>
                </a:solidFill>
                <a:latin typeface="Arial" panose="020B0604020202020204" pitchFamily="34" charset="0"/>
              </a:rPr>
              <a:t>) ou en périphérie (ex. haies bocagères). </a:t>
            </a:r>
          </a:p>
          <a:p>
            <a:pPr marL="514350" indent="-285750">
              <a:buFont typeface="Wingdings" panose="05000000000000000000" pitchFamily="2" charset="2"/>
              <a:buChar char="Ø"/>
            </a:pPr>
            <a:endParaRPr lang="fr-FR" dirty="0">
              <a:solidFill>
                <a:srgbClr val="000000"/>
              </a:solidFill>
              <a:latin typeface="Arial" panose="020B0604020202020204" pitchFamily="34" charset="0"/>
            </a:endParaRPr>
          </a:p>
          <a:p>
            <a:pPr marL="514350" indent="-285750">
              <a:buFont typeface="Wingdings" panose="05000000000000000000" pitchFamily="2" charset="2"/>
              <a:buChar char="Ø"/>
            </a:pPr>
            <a:r>
              <a:rPr lang="fr-FR" dirty="0">
                <a:solidFill>
                  <a:srgbClr val="000000"/>
                </a:solidFill>
                <a:latin typeface="Arial" panose="020B0604020202020204" pitchFamily="34" charset="0"/>
              </a:rPr>
              <a:t>L’annexe ajoute deux notes de précision:</a:t>
            </a:r>
          </a:p>
          <a:p>
            <a:pPr marL="514350" indent="-285750">
              <a:buFont typeface="Wingdings" panose="05000000000000000000" pitchFamily="2" charset="2"/>
              <a:buChar char="Ø"/>
            </a:pPr>
            <a:endParaRPr lang="fr-FR" dirty="0">
              <a:solidFill>
                <a:srgbClr val="000000"/>
              </a:solidFill>
              <a:latin typeface="Arial" panose="020B0604020202020204" pitchFamily="34" charset="0"/>
            </a:endParaRPr>
          </a:p>
          <a:p>
            <a:pPr marL="514350" indent="-285750">
              <a:buFontTx/>
              <a:buChar char="-"/>
            </a:pPr>
            <a:r>
              <a:rPr lang="fr-FR" sz="1400" b="0" i="1" u="sng" strike="noStrike" baseline="0" dirty="0">
                <a:solidFill>
                  <a:srgbClr val="000000"/>
                </a:solidFill>
                <a:latin typeface="Arial" panose="020B0604020202020204" pitchFamily="34" charset="0"/>
              </a:rPr>
              <a:t>Note 1</a:t>
            </a:r>
            <a:r>
              <a:rPr lang="fr-FR" sz="1400" b="0" i="1" u="none" strike="noStrike" baseline="0" dirty="0">
                <a:solidFill>
                  <a:srgbClr val="000000"/>
                </a:solidFill>
                <a:latin typeface="Arial" panose="020B0604020202020204" pitchFamily="34" charset="0"/>
              </a:rPr>
              <a:t> : Cette annexe concerne les peupleraies isolées de faible superficie (bouquets d’arbres), lorsqu'elles sont exclues du champ d’application des exigences forestières PEFC, ainsi que les peupleraies en alignement. Les peupleraies en alignement ne sont pas considérées comme des haies (les exigences spécifiées comme s’appliquant aux haies de la présente annexe ne leurs sont donc pas applicables). </a:t>
            </a:r>
          </a:p>
          <a:p>
            <a:pPr marL="514350" indent="-285750">
              <a:buFontTx/>
              <a:buChar char="-"/>
            </a:pPr>
            <a:endParaRPr lang="fr-FR" sz="1400" b="0" i="1" u="none" strike="noStrike" baseline="0" dirty="0">
              <a:solidFill>
                <a:srgbClr val="000000"/>
              </a:solidFill>
              <a:latin typeface="Arial" panose="020B0604020202020204" pitchFamily="34" charset="0"/>
            </a:endParaRPr>
          </a:p>
          <a:p>
            <a:pPr marL="514350" indent="-285750">
              <a:buFontTx/>
              <a:buChar char="-"/>
            </a:pPr>
            <a:r>
              <a:rPr lang="fr-FR" sz="1400" b="0" i="1" u="sng" strike="noStrike" baseline="0" dirty="0">
                <a:solidFill>
                  <a:srgbClr val="000000"/>
                </a:solidFill>
                <a:latin typeface="Arial" panose="020B0604020202020204" pitchFamily="34" charset="0"/>
              </a:rPr>
              <a:t>Note 2</a:t>
            </a:r>
            <a:r>
              <a:rPr lang="fr-FR" sz="1400" b="0" i="1" u="none" strike="noStrike" baseline="0" dirty="0">
                <a:solidFill>
                  <a:srgbClr val="000000"/>
                </a:solidFill>
                <a:latin typeface="Arial" panose="020B0604020202020204" pitchFamily="34" charset="0"/>
              </a:rPr>
              <a:t> : Cette annexe n’est pas applicable aux taillis à courte rotation ou à très courte rotation, ou aux vergers sur terres agricoles. Ces espaces ne répondent pas à la définition de l’espace agroforestier et sont hors du périmètre du PEFC/FR ST 1003-1 : 2023</a:t>
            </a:r>
            <a:endParaRPr lang="fr-FR" sz="1400" dirty="0"/>
          </a:p>
        </p:txBody>
      </p:sp>
      <p:sp>
        <p:nvSpPr>
          <p:cNvPr id="5" name="Ellipse 4">
            <a:extLst>
              <a:ext uri="{FF2B5EF4-FFF2-40B4-BE49-F238E27FC236}">
                <a16:creationId xmlns:a16="http://schemas.microsoft.com/office/drawing/2014/main" id="{58D2B35B-B53E-6B44-9D76-C260952A444F}"/>
              </a:ext>
            </a:extLst>
          </p:cNvPr>
          <p:cNvSpPr/>
          <p:nvPr/>
        </p:nvSpPr>
        <p:spPr>
          <a:xfrm>
            <a:off x="2251494" y="4968815"/>
            <a:ext cx="7703389" cy="173991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sng" strike="noStrike" kern="0" cap="none" spc="0" normalizeH="0" baseline="0" noProof="0" dirty="0">
                <a:ln>
                  <a:noFill/>
                </a:ln>
                <a:solidFill>
                  <a:srgbClr val="FFFFFF"/>
                </a:solidFill>
                <a:effectLst/>
                <a:uLnTx/>
                <a:uFillTx/>
                <a:latin typeface="Arial"/>
                <a:ea typeface="+mn-ea"/>
                <a:cs typeface="+mn-cs"/>
                <a:sym typeface="Arial"/>
              </a:rPr>
              <a:t>Les types d’espaces concernés sont donc très essentiellement: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600" b="1"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sym typeface="Arial"/>
              </a:rPr>
              <a:t>Les haies bocagères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sym typeface="Arial"/>
              </a:rPr>
              <a:t>Les arbres </a:t>
            </a:r>
            <a:r>
              <a:rPr kumimoji="0" lang="fr-FR" sz="1600" b="1" i="0" u="none" strike="noStrike" kern="0" cap="none" spc="0" normalizeH="0" baseline="0" noProof="0" dirty="0" err="1">
                <a:ln>
                  <a:noFill/>
                </a:ln>
                <a:solidFill>
                  <a:srgbClr val="FFFFFF"/>
                </a:solidFill>
                <a:effectLst/>
                <a:uLnTx/>
                <a:uFillTx/>
                <a:latin typeface="Arial"/>
                <a:ea typeface="+mn-ea"/>
                <a:cs typeface="+mn-cs"/>
                <a:sym typeface="Arial"/>
              </a:rPr>
              <a:t>isolès</a:t>
            </a:r>
            <a:endParaRPr kumimoji="0" lang="fr-FR" sz="1600" b="1"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sym typeface="Arial"/>
              </a:rPr>
              <a:t>Les peupleraies isolées ou d’alignement</a:t>
            </a:r>
            <a:endParaRPr kumimoji="0" lang="fr-FR" sz="1400" b="1"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266593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F5672-875B-62C1-6D9E-B637A3ACC2FF}"/>
              </a:ext>
            </a:extLst>
          </p:cNvPr>
          <p:cNvSpPr>
            <a:spLocks noGrp="1"/>
          </p:cNvSpPr>
          <p:nvPr>
            <p:ph type="title"/>
          </p:nvPr>
        </p:nvSpPr>
        <p:spPr>
          <a:xfrm>
            <a:off x="644519" y="354816"/>
            <a:ext cx="10080000" cy="640756"/>
          </a:xfrm>
        </p:spPr>
        <p:txBody>
          <a:bodyPr/>
          <a:lstStyle/>
          <a:p>
            <a:r>
              <a:rPr lang="fr-FR" dirty="0"/>
              <a:t>Structure des règles pour les espaces agroforestiers</a:t>
            </a:r>
          </a:p>
        </p:txBody>
      </p:sp>
      <p:sp>
        <p:nvSpPr>
          <p:cNvPr id="3" name="Espace réservé du texte 2">
            <a:extLst>
              <a:ext uri="{FF2B5EF4-FFF2-40B4-BE49-F238E27FC236}">
                <a16:creationId xmlns:a16="http://schemas.microsoft.com/office/drawing/2014/main" id="{B0364143-41F3-38BE-D951-AC8B6394F6C9}"/>
              </a:ext>
            </a:extLst>
          </p:cNvPr>
          <p:cNvSpPr>
            <a:spLocks noGrp="1"/>
          </p:cNvSpPr>
          <p:nvPr>
            <p:ph type="body" idx="1"/>
          </p:nvPr>
        </p:nvSpPr>
        <p:spPr>
          <a:xfrm>
            <a:off x="644519" y="1729703"/>
            <a:ext cx="10354160" cy="4351920"/>
          </a:xfrm>
        </p:spPr>
        <p:txBody>
          <a:bodyPr/>
          <a:lstStyle/>
          <a:p>
            <a:pPr marL="57150" indent="-285750">
              <a:buFont typeface="Symbol" panose="05050102010706020507" pitchFamily="18" charset="2"/>
              <a:buChar char="Þ"/>
            </a:pPr>
            <a:r>
              <a:rPr lang="fr-FR" b="1" dirty="0">
                <a:solidFill>
                  <a:schemeClr val="tx1"/>
                </a:solidFill>
              </a:rPr>
              <a:t>PEFC France ne définit pas une norme spécifique pour les espaces agroforestiers</a:t>
            </a:r>
          </a:p>
          <a:p>
            <a:pPr marL="57150" indent="-285750">
              <a:buFont typeface="Symbol" panose="05050102010706020507" pitchFamily="18" charset="2"/>
              <a:buChar char="Þ"/>
            </a:pPr>
            <a:endParaRPr lang="fr-FR" b="1" dirty="0">
              <a:solidFill>
                <a:schemeClr val="tx1"/>
              </a:solidFill>
            </a:endParaRPr>
          </a:p>
          <a:p>
            <a:pPr marL="57150" indent="-285750">
              <a:buFont typeface="Symbol" panose="05050102010706020507" pitchFamily="18" charset="2"/>
              <a:buChar char="Þ"/>
            </a:pPr>
            <a:r>
              <a:rPr lang="fr-FR" b="1" dirty="0">
                <a:solidFill>
                  <a:schemeClr val="tx1"/>
                </a:solidFill>
              </a:rPr>
              <a:t>Les </a:t>
            </a:r>
            <a:r>
              <a:rPr lang="fr-FR" b="1" u="sng" dirty="0">
                <a:solidFill>
                  <a:schemeClr val="tx2"/>
                </a:solidFill>
              </a:rPr>
              <a:t>102 exigences de gestion forestière durable PEFC </a:t>
            </a:r>
            <a:r>
              <a:rPr lang="fr-FR" b="1" dirty="0">
                <a:solidFill>
                  <a:schemeClr val="tx1"/>
                </a:solidFill>
              </a:rPr>
              <a:t>s’appliquent toutes aux espaces agroforestiers. </a:t>
            </a:r>
          </a:p>
          <a:p>
            <a:pPr marL="57150" indent="-285750">
              <a:buFont typeface="Symbol" panose="05050102010706020507" pitchFamily="18" charset="2"/>
              <a:buChar char="Þ"/>
            </a:pPr>
            <a:endParaRPr lang="fr-FR" dirty="0">
              <a:solidFill>
                <a:schemeClr val="tx1"/>
              </a:solidFill>
            </a:endParaRPr>
          </a:p>
          <a:p>
            <a:pPr marL="57150" indent="-285750">
              <a:buFont typeface="Symbol" panose="05050102010706020507" pitchFamily="18" charset="2"/>
              <a:buChar char="Þ"/>
            </a:pPr>
            <a:r>
              <a:rPr lang="fr-FR" b="1" dirty="0">
                <a:solidFill>
                  <a:schemeClr val="tx1"/>
                </a:solidFill>
              </a:rPr>
              <a:t>Pour 18 d’entre elles, une annexe sur les espaces agroforestiers (annexe 1 du PEFC/FR ST 1003-1:2023) dispose d’une </a:t>
            </a:r>
            <a:r>
              <a:rPr lang="fr-FR" b="1" u="sng" dirty="0">
                <a:solidFill>
                  <a:schemeClr val="tx2"/>
                </a:solidFill>
              </a:rPr>
              <a:t>interprétation pour la mise en œuvre</a:t>
            </a:r>
            <a:r>
              <a:rPr lang="fr-FR" b="1" dirty="0">
                <a:solidFill>
                  <a:schemeClr val="tx1"/>
                </a:solidFill>
              </a:rPr>
              <a:t>. Pour les autres exigences, l’annexe dispose d’un </a:t>
            </a:r>
            <a:r>
              <a:rPr lang="fr-FR" b="1" u="sng" dirty="0">
                <a:solidFill>
                  <a:schemeClr val="tx2"/>
                </a:solidFill>
              </a:rPr>
              <a:t>lexique de correspondance</a:t>
            </a:r>
            <a:r>
              <a:rPr lang="fr-FR" b="1" dirty="0">
                <a:solidFill>
                  <a:schemeClr val="tx2"/>
                </a:solidFill>
              </a:rPr>
              <a:t>.</a:t>
            </a:r>
          </a:p>
          <a:p>
            <a:pPr marL="57150" indent="-285750">
              <a:buFont typeface="Symbol" panose="05050102010706020507" pitchFamily="18" charset="2"/>
              <a:buChar char="Þ"/>
            </a:pPr>
            <a:endParaRPr lang="fr-FR" dirty="0"/>
          </a:p>
        </p:txBody>
      </p:sp>
    </p:spTree>
    <p:extLst>
      <p:ext uri="{BB962C8B-B14F-4D97-AF65-F5344CB8AC3E}">
        <p14:creationId xmlns:p14="http://schemas.microsoft.com/office/powerpoint/2010/main" val="2512840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FCB09E-E6BA-73BD-845E-1DD20E5DC468}"/>
              </a:ext>
            </a:extLst>
          </p:cNvPr>
          <p:cNvSpPr/>
          <p:nvPr/>
        </p:nvSpPr>
        <p:spPr>
          <a:xfrm>
            <a:off x="4871864" y="2378646"/>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999ACAD-26AE-D10C-AC5F-A3393475BDCE}"/>
              </a:ext>
            </a:extLst>
          </p:cNvPr>
          <p:cNvSpPr/>
          <p:nvPr/>
        </p:nvSpPr>
        <p:spPr>
          <a:xfrm>
            <a:off x="7176120" y="5240911"/>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9D96A5E-69DE-940B-5DAD-CE77C0ADF997}"/>
              </a:ext>
            </a:extLst>
          </p:cNvPr>
          <p:cNvSpPr/>
          <p:nvPr/>
        </p:nvSpPr>
        <p:spPr>
          <a:xfrm>
            <a:off x="2494415" y="5241652"/>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4830E48-DDE6-5B2D-F027-6F43A63ECF0D}"/>
              </a:ext>
            </a:extLst>
          </p:cNvPr>
          <p:cNvSpPr txBox="1"/>
          <p:nvPr/>
        </p:nvSpPr>
        <p:spPr>
          <a:xfrm>
            <a:off x="363263" y="254987"/>
            <a:ext cx="10610491" cy="6832640"/>
          </a:xfrm>
          <a:prstGeom prst="rect">
            <a:avLst/>
          </a:prstGeom>
          <a:noFill/>
        </p:spPr>
        <p:txBody>
          <a:bodyPr wrap="square" rtlCol="0">
            <a:spAutoFit/>
          </a:bodyPr>
          <a:lstStyle/>
          <a:p>
            <a:r>
              <a:rPr lang="fr-FR" sz="3000" dirty="0">
                <a:solidFill>
                  <a:srgbClr val="83B81A"/>
                </a:solidFill>
                <a:latin typeface="Arial" panose="020B0604020202020204" pitchFamily="34" charset="0"/>
              </a:rPr>
              <a:t>&gt; Exigences de Planification </a:t>
            </a:r>
          </a:p>
          <a:p>
            <a:endParaRPr lang="fr-FR" sz="1800" b="1" dirty="0">
              <a:solidFill>
                <a:srgbClr val="D9623C"/>
              </a:solidFill>
              <a:latin typeface="Arial" panose="020B0604020202020204" pitchFamily="34" charset="0"/>
            </a:endParaRPr>
          </a:p>
          <a:p>
            <a:r>
              <a:rPr lang="fr-FR" sz="1800" b="1" dirty="0">
                <a:solidFill>
                  <a:srgbClr val="D9623C"/>
                </a:solidFill>
                <a:latin typeface="Arial" panose="020B0604020202020204" pitchFamily="34" charset="0"/>
              </a:rPr>
              <a:t>Document de planification de la gestion (§ 6.1) </a:t>
            </a:r>
          </a:p>
          <a:p>
            <a:endParaRPr lang="fr-FR" dirty="0"/>
          </a:p>
          <a:p>
            <a:r>
              <a:rPr lang="fr-FR" sz="1800" dirty="0">
                <a:latin typeface="Arial" panose="020B0604020202020204" pitchFamily="34" charset="0"/>
              </a:rPr>
              <a:t>Le document de gestion s’entend comme un </a:t>
            </a:r>
            <a:r>
              <a:rPr lang="fr-FR" sz="1800" b="1" dirty="0">
                <a:latin typeface="Arial" panose="020B0604020202020204" pitchFamily="34" charset="0"/>
              </a:rPr>
              <a:t>outil de pilotage </a:t>
            </a:r>
            <a:r>
              <a:rPr lang="fr-FR" sz="1800" dirty="0">
                <a:latin typeface="Arial" panose="020B0604020202020204" pitchFamily="34" charset="0"/>
              </a:rPr>
              <a:t>de l’espace agroforestier. Il est peut-être </a:t>
            </a:r>
            <a:r>
              <a:rPr lang="fr-FR" sz="1800" b="1" dirty="0">
                <a:latin typeface="Arial" panose="020B0604020202020204" pitchFamily="34" charset="0"/>
              </a:rPr>
              <a:t>concerté ou non </a:t>
            </a:r>
            <a:r>
              <a:rPr lang="fr-FR" sz="1800" dirty="0">
                <a:latin typeface="Arial" panose="020B0604020202020204" pitchFamily="34" charset="0"/>
              </a:rPr>
              <a:t>et doit </a:t>
            </a:r>
            <a:r>
              <a:rPr lang="fr-FR" sz="1800" b="1" dirty="0">
                <a:latin typeface="Arial" panose="020B0604020202020204" pitchFamily="34" charset="0"/>
              </a:rPr>
              <a:t>renseigner toutes les interventions réalisées</a:t>
            </a:r>
            <a:r>
              <a:rPr lang="fr-FR" sz="1800" dirty="0">
                <a:latin typeface="Arial" panose="020B0604020202020204" pitchFamily="34" charset="0"/>
              </a:rPr>
              <a:t>. Bien qu’il ne doive être approuvé par une autorité compétente, ce document de pilotage doit être </a:t>
            </a:r>
            <a:r>
              <a:rPr lang="fr-FR" sz="1800" b="1" dirty="0">
                <a:latin typeface="Arial" panose="020B0604020202020204" pitchFamily="34" charset="0"/>
              </a:rPr>
              <a:t>réalisé par intervenant référencé </a:t>
            </a:r>
            <a:r>
              <a:rPr lang="fr-FR" sz="1800" b="1">
                <a:latin typeface="Arial" panose="020B0604020202020204" pitchFamily="34" charset="0"/>
              </a:rPr>
              <a:t>par le CA de PEFC France</a:t>
            </a:r>
            <a:r>
              <a:rPr lang="fr-FR" sz="1800">
                <a:latin typeface="Arial" panose="020B0604020202020204" pitchFamily="34" charset="0"/>
              </a:rPr>
              <a:t>. </a:t>
            </a:r>
            <a:endParaRPr lang="fr-FR" sz="1800" dirty="0">
              <a:latin typeface="Arial" panose="020B0604020202020204" pitchFamily="34" charset="0"/>
            </a:endParaRPr>
          </a:p>
          <a:p>
            <a:endParaRPr lang="fr-FR" sz="1800" dirty="0">
              <a:latin typeface="Arial" panose="020B0604020202020204" pitchFamily="34" charset="0"/>
            </a:endParaRPr>
          </a:p>
          <a:p>
            <a:r>
              <a:rPr lang="fr-FR" sz="1800" dirty="0">
                <a:latin typeface="Arial" panose="020B0604020202020204" pitchFamily="34" charset="0"/>
              </a:rPr>
              <a:t>Document de planification : </a:t>
            </a:r>
          </a:p>
          <a:p>
            <a:pPr marL="285750" indent="-285750">
              <a:buFont typeface="Wingdings" panose="05000000000000000000" pitchFamily="2" charset="2"/>
              <a:buChar char="§"/>
            </a:pPr>
            <a:r>
              <a:rPr lang="fr-FR" sz="1800" dirty="0">
                <a:latin typeface="Arial" panose="020B0604020202020204" pitchFamily="34" charset="0"/>
              </a:rPr>
              <a:t>les </a:t>
            </a:r>
            <a:r>
              <a:rPr lang="fr-FR" sz="1800" b="1" dirty="0">
                <a:latin typeface="Arial" panose="020B0604020202020204" pitchFamily="34" charset="0"/>
              </a:rPr>
              <a:t>PGH </a:t>
            </a:r>
            <a:r>
              <a:rPr lang="fr-FR" sz="1800" dirty="0">
                <a:latin typeface="Arial" panose="020B0604020202020204" pitchFamily="34" charset="0"/>
              </a:rPr>
              <a:t>(plan de gestion des haies), </a:t>
            </a:r>
          </a:p>
          <a:p>
            <a:pPr marL="285750" indent="-285750">
              <a:buFont typeface="Wingdings" panose="05000000000000000000" pitchFamily="2" charset="2"/>
              <a:buChar char="§"/>
            </a:pPr>
            <a:r>
              <a:rPr lang="fr-FR" sz="1800" dirty="0">
                <a:latin typeface="Arial" panose="020B0604020202020204" pitchFamily="34" charset="0"/>
              </a:rPr>
              <a:t>les </a:t>
            </a:r>
            <a:r>
              <a:rPr lang="fr-FR" sz="1800" b="1" dirty="0">
                <a:latin typeface="Arial" panose="020B0604020202020204" pitchFamily="34" charset="0"/>
              </a:rPr>
              <a:t>PGDH </a:t>
            </a:r>
            <a:r>
              <a:rPr lang="fr-FR" sz="1800" dirty="0">
                <a:latin typeface="Arial" panose="020B0604020202020204" pitchFamily="34" charset="0"/>
              </a:rPr>
              <a:t>(Plan de gestion durable des haies) ou </a:t>
            </a:r>
          </a:p>
          <a:p>
            <a:pPr marL="285750" indent="-285750">
              <a:buFont typeface="Wingdings" panose="05000000000000000000" pitchFamily="2" charset="2"/>
              <a:buChar char="§"/>
            </a:pPr>
            <a:r>
              <a:rPr lang="fr-FR" sz="1800" dirty="0">
                <a:latin typeface="Arial" panose="020B0604020202020204" pitchFamily="34" charset="0"/>
              </a:rPr>
              <a:t>les </a:t>
            </a:r>
            <a:r>
              <a:rPr lang="fr-FR" sz="1800" b="1" dirty="0">
                <a:latin typeface="Arial" panose="020B0604020202020204" pitchFamily="34" charset="0"/>
              </a:rPr>
              <a:t>PGDSAF </a:t>
            </a:r>
            <a:r>
              <a:rPr lang="fr-FR" sz="1800" dirty="0">
                <a:latin typeface="Arial" panose="020B0604020202020204" pitchFamily="34" charset="0"/>
              </a:rPr>
              <a:t>(Plan de gestion durable des systèmes agroforestiers). </a:t>
            </a:r>
          </a:p>
          <a:p>
            <a:pPr marL="285750" indent="-285750">
              <a:buFontTx/>
              <a:buChar char="-"/>
            </a:pPr>
            <a:endParaRPr lang="fr-FR" sz="1800" dirty="0">
              <a:latin typeface="Arial" panose="020B0604020202020204" pitchFamily="34" charset="0"/>
            </a:endParaRPr>
          </a:p>
          <a:p>
            <a:r>
              <a:rPr lang="fr-FR" i="1" dirty="0">
                <a:solidFill>
                  <a:srgbClr val="000000"/>
                </a:solidFill>
                <a:effectLst/>
                <a:latin typeface="Arial" panose="020B0604020202020204" pitchFamily="34" charset="0"/>
                <a:ea typeface="Arial" panose="020B0604020202020204" pitchFamily="34" charset="0"/>
              </a:rPr>
              <a:t>Dans le cas des peupleraies d’alignement ou de faible superficie, une simple cartographie (cartes IGN ou photographies aériennes), ainsi qu’un document de suivi retraçant les interventions passées (récentes) et à venir, est requis. Ce document peut être réalisé par le gestionnaire de l’espace.</a:t>
            </a:r>
            <a:endParaRPr lang="fr-FR" i="1" dirty="0">
              <a:effectLst/>
              <a:latin typeface="Arial" panose="020B0604020202020204" pitchFamily="34" charset="0"/>
              <a:ea typeface="Arial" panose="020B0604020202020204" pitchFamily="34" charset="0"/>
            </a:endParaRPr>
          </a:p>
          <a:p>
            <a:endParaRPr lang="fr-FR" sz="1800" dirty="0">
              <a:latin typeface="Arial" panose="020B0604020202020204" pitchFamily="34" charset="0"/>
            </a:endParaRPr>
          </a:p>
          <a:p>
            <a:r>
              <a:rPr lang="fr-FR" sz="1800" b="1" dirty="0">
                <a:solidFill>
                  <a:srgbClr val="D9623C"/>
                </a:solidFill>
                <a:latin typeface="Arial" panose="020B0604020202020204" pitchFamily="34" charset="0"/>
              </a:rPr>
              <a:t>Zones de forte sensibilité paysagère (§ 6.6) </a:t>
            </a:r>
          </a:p>
          <a:p>
            <a:endParaRPr lang="fr-FR" sz="1800" dirty="0"/>
          </a:p>
          <a:p>
            <a:r>
              <a:rPr lang="fr-FR" sz="1800" dirty="0">
                <a:latin typeface="Arial" panose="020B0604020202020204" pitchFamily="34" charset="0"/>
              </a:rPr>
              <a:t>Au-delà de l’identification et de la prise en compte de ces zones, il est demandé au gestionnaire de </a:t>
            </a:r>
            <a:r>
              <a:rPr lang="fr-FR" sz="1800" b="1" dirty="0">
                <a:latin typeface="Arial" panose="020B0604020202020204" pitchFamily="34" charset="0"/>
              </a:rPr>
              <a:t>favoriser la reconnexion </a:t>
            </a:r>
            <a:r>
              <a:rPr lang="fr-FR" sz="1800" dirty="0">
                <a:latin typeface="Arial" panose="020B0604020202020204" pitchFamily="34" charset="0"/>
              </a:rPr>
              <a:t>des paysages par des </a:t>
            </a:r>
            <a:r>
              <a:rPr lang="fr-FR" sz="1800" b="1" dirty="0">
                <a:latin typeface="Arial" panose="020B0604020202020204" pitchFamily="34" charset="0"/>
              </a:rPr>
              <a:t>corridors complets</a:t>
            </a:r>
            <a:r>
              <a:rPr lang="fr-FR" sz="1800" dirty="0">
                <a:latin typeface="Arial" panose="020B0604020202020204" pitchFamily="34" charset="0"/>
              </a:rPr>
              <a:t>. </a:t>
            </a:r>
            <a:endParaRPr lang="fr-FR" sz="1800" dirty="0"/>
          </a:p>
          <a:p>
            <a:endParaRPr lang="fr-FR" sz="1800" dirty="0"/>
          </a:p>
          <a:p>
            <a:endParaRPr lang="fr-FR" dirty="0"/>
          </a:p>
        </p:txBody>
      </p:sp>
    </p:spTree>
    <p:extLst>
      <p:ext uri="{BB962C8B-B14F-4D97-AF65-F5344CB8AC3E}">
        <p14:creationId xmlns:p14="http://schemas.microsoft.com/office/powerpoint/2010/main" val="1788870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re 6"/>
          <p:cNvSpPr>
            <a:spLocks noGrp="1"/>
          </p:cNvSpPr>
          <p:nvPr>
            <p:ph type="title"/>
          </p:nvPr>
        </p:nvSpPr>
        <p:spPr>
          <a:xfrm>
            <a:off x="400936" y="209801"/>
            <a:ext cx="8100481" cy="821854"/>
          </a:xfrm>
        </p:spPr>
        <p:txBody>
          <a:bodyPr/>
          <a:lstStyle/>
          <a:p>
            <a:r>
              <a:rPr lang="fr-FR" sz="3200" dirty="0">
                <a:solidFill>
                  <a:srgbClr val="83B81A"/>
                </a:solidFill>
                <a:latin typeface="Arial" panose="020B0604020202020204" pitchFamily="34" charset="0"/>
              </a:rPr>
              <a:t> Exigences opérationnelles </a:t>
            </a:r>
          </a:p>
        </p:txBody>
      </p:sp>
      <p:sp>
        <p:nvSpPr>
          <p:cNvPr id="5" name="Rectangle 4">
            <a:extLst>
              <a:ext uri="{FF2B5EF4-FFF2-40B4-BE49-F238E27FC236}">
                <a16:creationId xmlns:a16="http://schemas.microsoft.com/office/drawing/2014/main" id="{FCFCB09E-E6BA-73BD-845E-1DD20E5DC468}"/>
              </a:ext>
            </a:extLst>
          </p:cNvPr>
          <p:cNvSpPr/>
          <p:nvPr/>
        </p:nvSpPr>
        <p:spPr>
          <a:xfrm>
            <a:off x="4871864" y="2378646"/>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999ACAD-26AE-D10C-AC5F-A3393475BDCE}"/>
              </a:ext>
            </a:extLst>
          </p:cNvPr>
          <p:cNvSpPr/>
          <p:nvPr/>
        </p:nvSpPr>
        <p:spPr>
          <a:xfrm>
            <a:off x="7176120" y="5240911"/>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9D96A5E-69DE-940B-5DAD-CE77C0ADF997}"/>
              </a:ext>
            </a:extLst>
          </p:cNvPr>
          <p:cNvSpPr/>
          <p:nvPr/>
        </p:nvSpPr>
        <p:spPr>
          <a:xfrm>
            <a:off x="2494415" y="5241652"/>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ZoneTexte 1">
            <a:extLst>
              <a:ext uri="{FF2B5EF4-FFF2-40B4-BE49-F238E27FC236}">
                <a16:creationId xmlns:a16="http://schemas.microsoft.com/office/drawing/2014/main" id="{C4830E48-DDE6-5B2D-F027-6F43A63ECF0D}"/>
              </a:ext>
            </a:extLst>
          </p:cNvPr>
          <p:cNvSpPr txBox="1"/>
          <p:nvPr/>
        </p:nvSpPr>
        <p:spPr>
          <a:xfrm>
            <a:off x="400936" y="810883"/>
            <a:ext cx="10761645" cy="6063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D9623C"/>
                </a:solidFill>
                <a:effectLst/>
                <a:uLnTx/>
                <a:uFillTx/>
                <a:latin typeface="Arial" panose="020B0604020202020204" pitchFamily="34" charset="0"/>
                <a:cs typeface="Arial"/>
                <a:sym typeface="Arial"/>
              </a:rPr>
              <a:t>Qualité et quantité de la ressource et stockage carbone (§ 8.1.1)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Outre garantir le renouvellement régulier et éviter les dégâts à l’écosystème, le gestionnaire devra :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Laisser une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emprise minimale aux haies</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soit un minimum d’un mètre de hauteur et de largeur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Ne pas couper à blanc les arbres de hauts-jets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sauf cas particuliers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Réaliser les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coupes au plus près du sol</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de manière nette (sans éclatement), et si nécessaire réaliser un arasement des souches</a:t>
            </a: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Eviter les baïonnettes et favoriser l’élagage des branches au plus près du tronc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pour permettre la fermeture du bourrelet cicatriciel</a:t>
            </a: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Fixer l’exploitation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de manière à assurer la pérennité du milieu,</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 en appliquant une règle générale limitant le prélèvement annuel à un maximum de 10% du linéaire total de l’exploitation agricole (linéaire déclaré dans le document de pilotage), en moyenne (en ne dépassant pas 30% en une seule année). Des interventions au prélèvement plus important peuvent être justifiées par le document de pilotage (voir § 6.1) et sur une période limitée (notamment dans le cas d’interventions faisant suite à une longue période d’abandon du linéaire) </a:t>
            </a: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1727414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FCB09E-E6BA-73BD-845E-1DD20E5DC468}"/>
              </a:ext>
            </a:extLst>
          </p:cNvPr>
          <p:cNvSpPr/>
          <p:nvPr/>
        </p:nvSpPr>
        <p:spPr>
          <a:xfrm>
            <a:off x="4871864" y="2378646"/>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999ACAD-26AE-D10C-AC5F-A3393475BDCE}"/>
              </a:ext>
            </a:extLst>
          </p:cNvPr>
          <p:cNvSpPr/>
          <p:nvPr/>
        </p:nvSpPr>
        <p:spPr>
          <a:xfrm>
            <a:off x="7176120" y="5240911"/>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9D96A5E-69DE-940B-5DAD-CE77C0ADF997}"/>
              </a:ext>
            </a:extLst>
          </p:cNvPr>
          <p:cNvSpPr/>
          <p:nvPr/>
        </p:nvSpPr>
        <p:spPr>
          <a:xfrm>
            <a:off x="2494415" y="5241652"/>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ZoneTexte 1">
            <a:extLst>
              <a:ext uri="{FF2B5EF4-FFF2-40B4-BE49-F238E27FC236}">
                <a16:creationId xmlns:a16="http://schemas.microsoft.com/office/drawing/2014/main" id="{C4830E48-DDE6-5B2D-F027-6F43A63ECF0D}"/>
              </a:ext>
            </a:extLst>
          </p:cNvPr>
          <p:cNvSpPr txBox="1"/>
          <p:nvPr/>
        </p:nvSpPr>
        <p:spPr>
          <a:xfrm>
            <a:off x="400937" y="879895"/>
            <a:ext cx="10015544"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D9623C"/>
                </a:solidFill>
                <a:effectLst/>
                <a:uLnTx/>
                <a:uFillTx/>
                <a:latin typeface="Arial" panose="020B0604020202020204" pitchFamily="34" charset="0"/>
                <a:cs typeface="Arial"/>
                <a:sym typeface="Arial"/>
              </a:rPr>
              <a:t>Arbres morts et remarquables (§ 8.4.6)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Le gestionnaire devra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conserver</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s’il en existe :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Des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arbres morts, vieux, à cavité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sur pied ou au sol. La mise au sol est possible en cas de risque pour la sécurité des personnes et des biens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Les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arbres remarquables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(arbre à croissance lente ou gros arbres ou ayant un intérêt historique, paysager ou patrimonial)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D9623C"/>
                </a:solidFill>
                <a:effectLst/>
                <a:uLnTx/>
                <a:uFillTx/>
                <a:latin typeface="Arial" panose="020B0604020202020204" pitchFamily="34" charset="0"/>
                <a:cs typeface="Arial"/>
                <a:sym typeface="Arial"/>
              </a:rPr>
              <a:t>Pression pastorale (§ 8.4.13)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Le gestionnaire devra veiller à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prendre toutes les mesures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pour :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Limiter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la pression du bétail</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Eviter l’abroutissement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en veillant à empêcher la traversée ou le piétinement des haies et des flancs de talus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D9623C"/>
                </a:solidFill>
                <a:effectLst/>
                <a:uLnTx/>
                <a:uFillTx/>
                <a:latin typeface="Arial" panose="020B0604020202020204" pitchFamily="34" charset="0"/>
                <a:cs typeface="Arial"/>
                <a:sym typeface="Arial"/>
              </a:rPr>
              <a:t>Impact des activités agroforestières sur les sols (§ 8.5.1)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Outre les exigences applicables en forêt, les sols agroforestiers devront être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protégés par un paillage bois ou organique </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et en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maintenant une bande enherbée d’un mètre minimum</a:t>
            </a:r>
            <a:r>
              <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fr-FR" sz="1800" b="1" i="0" u="none" strike="noStrike" kern="0" cap="none" spc="0" normalizeH="0" baseline="0" noProof="0" dirty="0">
                <a:ln>
                  <a:noFill/>
                </a:ln>
                <a:solidFill>
                  <a:srgbClr val="D9623C"/>
                </a:solidFill>
                <a:effectLst/>
                <a:uLnTx/>
                <a:uFillTx/>
                <a:latin typeface="Arial" panose="020B0604020202020204" pitchFamily="34" charset="0"/>
                <a:cs typeface="Arial"/>
                <a:sym typeface="Arial"/>
              </a:rPr>
              <a:t> </a:t>
            </a: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2" name="Titre 6">
            <a:extLst>
              <a:ext uri="{FF2B5EF4-FFF2-40B4-BE49-F238E27FC236}">
                <a16:creationId xmlns:a16="http://schemas.microsoft.com/office/drawing/2014/main" id="{DF9AF5A3-FDFD-EA77-E5F6-2D517C0B9A74}"/>
              </a:ext>
            </a:extLst>
          </p:cNvPr>
          <p:cNvSpPr txBox="1">
            <a:spLocks/>
          </p:cNvSpPr>
          <p:nvPr/>
        </p:nvSpPr>
        <p:spPr>
          <a:xfrm>
            <a:off x="400936" y="209801"/>
            <a:ext cx="8100481" cy="82185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4000"/>
              </a:lnSpc>
              <a:spcBef>
                <a:spcPts val="0"/>
              </a:spcBef>
              <a:spcAft>
                <a:spcPts val="0"/>
              </a:spcAft>
              <a:buClr>
                <a:schemeClr val="accent1"/>
              </a:buClr>
              <a:buSzPts val="3000"/>
              <a:buFont typeface="Arial"/>
              <a:buChar char="&gt;"/>
              <a:defRPr sz="30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4000"/>
              </a:lnSpc>
              <a:spcBef>
                <a:spcPts val="0"/>
              </a:spcBef>
              <a:spcAft>
                <a:spcPts val="0"/>
              </a:spcAft>
              <a:buClr>
                <a:srgbClr val="83B81A"/>
              </a:buClr>
              <a:buSzPts val="3000"/>
              <a:buFont typeface="Arial"/>
              <a:buChar char="&gt;"/>
              <a:tabLst/>
              <a:defRPr/>
            </a:pPr>
            <a:r>
              <a:rPr kumimoji="0" lang="fr-FR" sz="3200" b="0" i="0" u="none" strike="noStrike" kern="0" cap="none" spc="0" normalizeH="0" baseline="0" noProof="0" dirty="0">
                <a:ln>
                  <a:noFill/>
                </a:ln>
                <a:solidFill>
                  <a:srgbClr val="83B81A"/>
                </a:solidFill>
                <a:effectLst/>
                <a:uLnTx/>
                <a:uFillTx/>
                <a:latin typeface="Arial" panose="020B0604020202020204" pitchFamily="34" charset="0"/>
                <a:cs typeface="Arial"/>
                <a:sym typeface="Arial"/>
              </a:rPr>
              <a:t> Exigences opérationnelles </a:t>
            </a:r>
          </a:p>
        </p:txBody>
      </p:sp>
    </p:spTree>
    <p:extLst>
      <p:ext uri="{BB962C8B-B14F-4D97-AF65-F5344CB8AC3E}">
        <p14:creationId xmlns:p14="http://schemas.microsoft.com/office/powerpoint/2010/main" val="2111379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FCB09E-E6BA-73BD-845E-1DD20E5DC468}"/>
              </a:ext>
            </a:extLst>
          </p:cNvPr>
          <p:cNvSpPr/>
          <p:nvPr/>
        </p:nvSpPr>
        <p:spPr>
          <a:xfrm>
            <a:off x="4871864" y="2378646"/>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999ACAD-26AE-D10C-AC5F-A3393475BDCE}"/>
              </a:ext>
            </a:extLst>
          </p:cNvPr>
          <p:cNvSpPr/>
          <p:nvPr/>
        </p:nvSpPr>
        <p:spPr>
          <a:xfrm>
            <a:off x="7176120" y="5240911"/>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9D96A5E-69DE-940B-5DAD-CE77C0ADF997}"/>
              </a:ext>
            </a:extLst>
          </p:cNvPr>
          <p:cNvSpPr/>
          <p:nvPr/>
        </p:nvSpPr>
        <p:spPr>
          <a:xfrm>
            <a:off x="2494415" y="5241652"/>
            <a:ext cx="1224136" cy="474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ZoneTexte 1">
            <a:extLst>
              <a:ext uri="{FF2B5EF4-FFF2-40B4-BE49-F238E27FC236}">
                <a16:creationId xmlns:a16="http://schemas.microsoft.com/office/drawing/2014/main" id="{C4830E48-DDE6-5B2D-F027-6F43A63ECF0D}"/>
              </a:ext>
            </a:extLst>
          </p:cNvPr>
          <p:cNvSpPr txBox="1"/>
          <p:nvPr/>
        </p:nvSpPr>
        <p:spPr>
          <a:xfrm>
            <a:off x="363263" y="254987"/>
            <a:ext cx="10610491"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000" b="0" i="0" u="none" strike="noStrike" kern="0" cap="none" spc="0" normalizeH="0" baseline="0" noProof="0" dirty="0">
                <a:ln>
                  <a:noFill/>
                </a:ln>
                <a:solidFill>
                  <a:srgbClr val="83B81A"/>
                </a:solidFill>
                <a:effectLst/>
                <a:uLnTx/>
                <a:uFillTx/>
                <a:latin typeface="Arial" panose="020B0604020202020204" pitchFamily="34" charset="0"/>
                <a:cs typeface="Arial"/>
                <a:sym typeface="Arial"/>
              </a:rPr>
              <a:t>&gt; Exigences de conformité réglementaire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1" i="0" u="none" strike="noStrike" kern="0" cap="none" spc="0" normalizeH="0" baseline="0" noProof="0" dirty="0">
              <a:ln>
                <a:noFill/>
              </a:ln>
              <a:solidFill>
                <a:srgbClr val="D9623C"/>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i="0" u="none" strike="noStrike" kern="0" cap="none" spc="0" normalizeH="0" baseline="0" noProof="0" dirty="0">
                <a:ln>
                  <a:noFill/>
                </a:ln>
                <a:solidFill>
                  <a:srgbClr val="D9623C"/>
                </a:solidFill>
                <a:effectLst/>
                <a:uLnTx/>
                <a:uFillTx/>
                <a:latin typeface="Arial" panose="020B0604020202020204" pitchFamily="34" charset="0"/>
                <a:cs typeface="Arial"/>
                <a:sym typeface="Arial"/>
              </a:rPr>
              <a:t>Politique agricole commune (§ 6.8.2 et 8.4.1)</a:t>
            </a: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2E2825"/>
                </a:solidFill>
                <a:effectLst/>
                <a:uLnTx/>
                <a:uFillTx/>
                <a:latin typeface="Arial" panose="020B0604020202020204" pitchFamily="34" charset="0"/>
                <a:cs typeface="Arial"/>
                <a:sym typeface="Arial"/>
              </a:rPr>
              <a:t>Respecter la </a:t>
            </a:r>
            <a:r>
              <a:rPr kumimoji="0" lang="fr-FR" sz="1800" b="1" i="0" u="none" strike="noStrike" kern="0" cap="none" spc="0" normalizeH="0" baseline="0" noProof="0" dirty="0">
                <a:ln>
                  <a:noFill/>
                </a:ln>
                <a:solidFill>
                  <a:srgbClr val="2E2825"/>
                </a:solidFill>
                <a:effectLst/>
                <a:uLnTx/>
                <a:uFillTx/>
                <a:latin typeface="Arial" panose="020B0604020202020204" pitchFamily="34" charset="0"/>
                <a:cs typeface="Arial"/>
                <a:sym typeface="Arial"/>
              </a:rPr>
              <a:t>période d’interdiction d’intervention </a:t>
            </a:r>
            <a:r>
              <a:rPr kumimoji="0" lang="fr-FR" sz="1800" b="0" i="0" u="none" strike="noStrike" kern="0" cap="none" spc="0" normalizeH="0" baseline="0" noProof="0" dirty="0">
                <a:ln>
                  <a:noFill/>
                </a:ln>
                <a:solidFill>
                  <a:srgbClr val="2E2825"/>
                </a:solidFill>
                <a:effectLst/>
                <a:uLnTx/>
                <a:uFillTx/>
                <a:latin typeface="Arial" panose="020B0604020202020204" pitchFamily="34" charset="0"/>
                <a:cs typeface="Arial"/>
                <a:sym typeface="Arial"/>
              </a:rPr>
              <a:t>sur les haies définie par la PAC</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kumimoji="0" lang="fr-FR" sz="1800" b="0" i="0" u="none" strike="noStrike" kern="0" cap="none" spc="0" normalizeH="0" baseline="0" noProof="0" dirty="0">
              <a:ln>
                <a:noFill/>
              </a:ln>
              <a:solidFill>
                <a:srgbClr val="2E2825"/>
              </a:solidFill>
              <a:effectLst/>
              <a:uLnTx/>
              <a:uFillTx/>
              <a:latin typeface="Arial" panose="020B0604020202020204" pitchFamily="34" charset="0"/>
              <a:ea typeface="Arial" panose="020B0604020202020204" pitchFamily="3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2E2825"/>
                </a:solidFill>
                <a:effectLst/>
                <a:uLnTx/>
                <a:uFillTx/>
                <a:latin typeface="Arial" panose="020B0604020202020204" pitchFamily="34" charset="0"/>
                <a:ea typeface="Arial" panose="020B0604020202020204" pitchFamily="34" charset="0"/>
                <a:cs typeface="Arial"/>
                <a:sym typeface="Arial"/>
              </a:rPr>
              <a:t>Respecter les règles de </a:t>
            </a:r>
            <a:r>
              <a:rPr kumimoji="0" lang="fr-FR" sz="18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bonnes conditions agricoles et environnementales (BCAE)</a:t>
            </a:r>
            <a:r>
              <a:rPr kumimoji="0" lang="fr-FR" sz="1800" b="1" i="0" u="none" strike="noStrike" kern="0" cap="none" spc="0" normalizeH="0" baseline="0" noProof="0" dirty="0">
                <a:ln>
                  <a:noFill/>
                </a:ln>
                <a:solidFill>
                  <a:srgbClr val="2E2825"/>
                </a:solidFill>
                <a:effectLst/>
                <a:uLnTx/>
                <a:uFillTx/>
                <a:latin typeface="Arial" panose="020B0604020202020204" pitchFamily="34" charset="0"/>
                <a:ea typeface="Arial" panose="020B0604020202020204" pitchFamily="34" charset="0"/>
                <a:cs typeface="Arial"/>
                <a:sym typeface="Arial"/>
              </a:rPr>
              <a:t> </a:t>
            </a:r>
            <a:r>
              <a:rPr kumimoji="0" lang="fr-FR" sz="1800" b="0" i="0" u="none" strike="noStrike" kern="0" cap="none" spc="0" normalizeH="0" baseline="0" noProof="0" dirty="0">
                <a:ln>
                  <a:noFill/>
                </a:ln>
                <a:solidFill>
                  <a:srgbClr val="2E2825"/>
                </a:solidFill>
                <a:effectLst/>
                <a:uLnTx/>
                <a:uFillTx/>
                <a:latin typeface="Arial" panose="020B0604020202020204" pitchFamily="34" charset="0"/>
                <a:ea typeface="Arial" panose="020B0604020202020204" pitchFamily="34" charset="0"/>
                <a:cs typeface="Arial"/>
                <a:sym typeface="Arial"/>
              </a:rPr>
              <a:t>définies par la PAC</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endParaRPr kumimoji="0" lang="fr-FR"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fr-FR"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Le gestionnaire de l’espace agroforestier a un devoir d’information de ces éléments envers les intervenants.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375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CD334-C88C-4AFB-1CEE-698169AD3E66}"/>
              </a:ext>
            </a:extLst>
          </p:cNvPr>
          <p:cNvSpPr>
            <a:spLocks noGrp="1"/>
          </p:cNvSpPr>
          <p:nvPr>
            <p:ph type="title"/>
          </p:nvPr>
        </p:nvSpPr>
        <p:spPr>
          <a:xfrm>
            <a:off x="267543" y="125526"/>
            <a:ext cx="11265973" cy="806472"/>
          </a:xfrm>
        </p:spPr>
        <p:txBody>
          <a:bodyPr/>
          <a:lstStyle/>
          <a:p>
            <a:r>
              <a:rPr lang="fr-FR" dirty="0"/>
              <a:t> Modalités de certification PEFC</a:t>
            </a:r>
          </a:p>
        </p:txBody>
      </p:sp>
      <p:sp>
        <p:nvSpPr>
          <p:cNvPr id="5" name="Espace réservé du texte 2">
            <a:extLst>
              <a:ext uri="{FF2B5EF4-FFF2-40B4-BE49-F238E27FC236}">
                <a16:creationId xmlns:a16="http://schemas.microsoft.com/office/drawing/2014/main" id="{E76A649F-B820-64C2-12FB-04F2EA476F9C}"/>
              </a:ext>
            </a:extLst>
          </p:cNvPr>
          <p:cNvSpPr>
            <a:spLocks noGrp="1"/>
          </p:cNvSpPr>
          <p:nvPr>
            <p:ph type="body" idx="1"/>
          </p:nvPr>
        </p:nvSpPr>
        <p:spPr>
          <a:xfrm>
            <a:off x="432122" y="716338"/>
            <a:ext cx="10354160" cy="4545776"/>
          </a:xfrm>
        </p:spPr>
        <p:txBody>
          <a:bodyPr/>
          <a:lstStyle/>
          <a:p>
            <a:pPr marL="0"/>
            <a:r>
              <a:rPr lang="fr-FR" sz="1600" b="1" u="sng" dirty="0">
                <a:solidFill>
                  <a:schemeClr val="tx2"/>
                </a:solidFill>
              </a:rPr>
              <a:t>Certification de gestion durable</a:t>
            </a:r>
            <a:endParaRPr lang="fr-FR" sz="1600" b="1" dirty="0">
              <a:solidFill>
                <a:srgbClr val="FF0000"/>
              </a:solidFill>
            </a:endParaRPr>
          </a:p>
          <a:p>
            <a:pPr marL="0"/>
            <a:endParaRPr lang="fr-FR" sz="1600" dirty="0"/>
          </a:p>
          <a:p>
            <a:pPr marL="57150" indent="-285750">
              <a:buFont typeface="Wingdings" panose="05000000000000000000" pitchFamily="2" charset="2"/>
              <a:buChar char="§"/>
            </a:pPr>
            <a:r>
              <a:rPr lang="fr-FR" sz="1600" b="1" dirty="0">
                <a:solidFill>
                  <a:schemeClr val="tx1"/>
                </a:solidFill>
              </a:rPr>
              <a:t>La certification de gestion durable s’applique aux </a:t>
            </a:r>
            <a:r>
              <a:rPr lang="fr-FR" sz="1600" b="1" dirty="0">
                <a:solidFill>
                  <a:schemeClr val="bg2"/>
                </a:solidFill>
              </a:rPr>
              <a:t>gestionnaires d’espace ET aux entreprises d’exploitation</a:t>
            </a:r>
          </a:p>
          <a:p>
            <a:pPr marL="57150" indent="-285750">
              <a:buFont typeface="Wingdings" panose="05000000000000000000" pitchFamily="2" charset="2"/>
              <a:buChar char="§"/>
            </a:pPr>
            <a:endParaRPr lang="fr-FR" sz="1600" b="1" dirty="0">
              <a:solidFill>
                <a:schemeClr val="tx2"/>
              </a:solidFill>
            </a:endParaRPr>
          </a:p>
          <a:p>
            <a:pPr marL="57150" indent="-285750">
              <a:buFont typeface="Wingdings" panose="05000000000000000000" pitchFamily="2" charset="2"/>
              <a:buChar char="§"/>
            </a:pPr>
            <a:r>
              <a:rPr lang="fr-FR" sz="1600" b="1" dirty="0">
                <a:solidFill>
                  <a:schemeClr val="tx1"/>
                </a:solidFill>
              </a:rPr>
              <a:t>Les entreprises d’exploitation doivent </a:t>
            </a:r>
            <a:r>
              <a:rPr lang="fr-FR" sz="1600" b="1" dirty="0">
                <a:solidFill>
                  <a:schemeClr val="bg2"/>
                </a:solidFill>
              </a:rPr>
              <a:t>respecter les exigences PEFC dans les espaces certifiés ET non certifiés</a:t>
            </a:r>
          </a:p>
          <a:p>
            <a:pPr marL="57150" indent="-285750">
              <a:buFont typeface="Wingdings" panose="05000000000000000000" pitchFamily="2" charset="2"/>
              <a:buChar char="§"/>
            </a:pPr>
            <a:endParaRPr lang="fr-FR" sz="1600" dirty="0"/>
          </a:p>
          <a:p>
            <a:pPr marL="57150" indent="-285750">
              <a:buFont typeface="Wingdings" panose="05000000000000000000" pitchFamily="2" charset="2"/>
              <a:buChar char="§"/>
            </a:pPr>
            <a:r>
              <a:rPr lang="fr-FR" sz="1600" b="1" dirty="0">
                <a:solidFill>
                  <a:schemeClr val="tx1"/>
                </a:solidFill>
              </a:rPr>
              <a:t>Le </a:t>
            </a:r>
            <a:r>
              <a:rPr lang="fr-FR" sz="1600" b="1" dirty="0">
                <a:solidFill>
                  <a:schemeClr val="bg2"/>
                </a:solidFill>
              </a:rPr>
              <a:t>système d’adhésion et d’audit est identique à celui des propriétaires et exploitants forestiers</a:t>
            </a:r>
            <a:r>
              <a:rPr lang="fr-FR" sz="1600" b="1" dirty="0">
                <a:solidFill>
                  <a:schemeClr val="tx1"/>
                </a:solidFill>
              </a:rPr>
              <a:t>:</a:t>
            </a:r>
            <a:endParaRPr lang="fr-FR" sz="1600" dirty="0">
              <a:solidFill>
                <a:schemeClr val="tx1"/>
              </a:solidFill>
            </a:endParaRPr>
          </a:p>
          <a:p>
            <a:pPr marL="0"/>
            <a:endParaRPr lang="fr-FR" sz="1600" dirty="0">
              <a:solidFill>
                <a:schemeClr val="tx1"/>
              </a:solidFill>
            </a:endParaRPr>
          </a:p>
          <a:p>
            <a:pPr marL="0"/>
            <a:r>
              <a:rPr lang="fr-FR" sz="1600" dirty="0">
                <a:solidFill>
                  <a:schemeClr val="tx1"/>
                </a:solidFill>
              </a:rPr>
              <a:t>=&gt; Les gestionnaires d’espaces (propriétaires ou locataires) et entreprises d’exploitation (exploitants, ETA …) pourront adhérer à l’une de nos structures de certification de groupe et seront audités de la manière suivante:</a:t>
            </a:r>
          </a:p>
          <a:p>
            <a:pPr marL="57150" indent="-285750">
              <a:buFont typeface="Arial" panose="020B0604020202020204" pitchFamily="34" charset="0"/>
              <a:buChar char="•"/>
            </a:pPr>
            <a:r>
              <a:rPr lang="fr-FR" sz="1600" u="sng" dirty="0">
                <a:solidFill>
                  <a:schemeClr val="tx1"/>
                </a:solidFill>
              </a:rPr>
              <a:t>Gestionnaires d’espace</a:t>
            </a:r>
            <a:r>
              <a:rPr lang="fr-FR" sz="1600" dirty="0">
                <a:solidFill>
                  <a:schemeClr val="tx1"/>
                </a:solidFill>
              </a:rPr>
              <a:t>: Diligence raisonnée à l’adhésion et contrôles aléatoires</a:t>
            </a:r>
          </a:p>
          <a:p>
            <a:pPr marL="57150" indent="-285750">
              <a:buFont typeface="Arial" panose="020B0604020202020204" pitchFamily="34" charset="0"/>
              <a:buChar char="•"/>
            </a:pPr>
            <a:r>
              <a:rPr lang="fr-FR" sz="1600" u="sng" dirty="0">
                <a:solidFill>
                  <a:schemeClr val="tx1"/>
                </a:solidFill>
              </a:rPr>
              <a:t>Entreprises d’exploitation</a:t>
            </a:r>
            <a:r>
              <a:rPr lang="fr-FR" sz="1600" dirty="0">
                <a:solidFill>
                  <a:schemeClr val="tx1"/>
                </a:solidFill>
              </a:rPr>
              <a:t>: Contrôle interne initial et de renouvellement à 5 ans + contrôles de chantiers aléatoires</a:t>
            </a:r>
          </a:p>
          <a:p>
            <a:pPr marL="0" indent="0"/>
            <a:endParaRPr lang="fr-FR" sz="1600" dirty="0">
              <a:solidFill>
                <a:schemeClr val="tx1"/>
              </a:solidFill>
            </a:endParaRPr>
          </a:p>
          <a:p>
            <a:pPr marL="0" indent="0"/>
            <a:r>
              <a:rPr lang="fr-FR" sz="1600" b="1" u="sng" dirty="0">
                <a:solidFill>
                  <a:schemeClr val="tx2"/>
                </a:solidFill>
              </a:rPr>
              <a:t>Certification de chaine de contrôle</a:t>
            </a:r>
          </a:p>
          <a:p>
            <a:pPr marL="0"/>
            <a:endParaRPr lang="fr-FR" sz="1600" dirty="0"/>
          </a:p>
          <a:p>
            <a:pPr marL="57150" indent="-285750">
              <a:buFont typeface="Wingdings" panose="05000000000000000000" pitchFamily="2" charset="2"/>
              <a:buChar char="§"/>
            </a:pPr>
            <a:r>
              <a:rPr lang="fr-FR" sz="1600" b="1" dirty="0">
                <a:solidFill>
                  <a:schemeClr val="bg2"/>
                </a:solidFill>
              </a:rPr>
              <a:t>Certification de traçabilité</a:t>
            </a:r>
            <a:r>
              <a:rPr lang="fr-FR" sz="1600" dirty="0">
                <a:solidFill>
                  <a:schemeClr val="tx1"/>
                </a:solidFill>
              </a:rPr>
              <a:t>: </a:t>
            </a:r>
            <a:r>
              <a:rPr lang="fr-FR" sz="1600" b="1" dirty="0">
                <a:solidFill>
                  <a:schemeClr val="tx1"/>
                </a:solidFill>
              </a:rPr>
              <a:t>sa mise en œuvre est obligatoire pour les entreprises d’exploitation, de transformation et de commercialisation pour pouvoir vendre des produits PEFC</a:t>
            </a:r>
          </a:p>
          <a:p>
            <a:pPr marL="57150" indent="-285750">
              <a:buFont typeface="Wingdings" panose="05000000000000000000" pitchFamily="2" charset="2"/>
              <a:buChar char="§"/>
            </a:pPr>
            <a:endParaRPr lang="fr-FR" sz="1600" dirty="0">
              <a:solidFill>
                <a:schemeClr val="tx1"/>
              </a:solidFill>
            </a:endParaRPr>
          </a:p>
          <a:p>
            <a:pPr marL="57150" indent="-285750">
              <a:buFont typeface="Wingdings" panose="05000000000000000000" pitchFamily="2" charset="2"/>
              <a:buChar char="§"/>
            </a:pPr>
            <a:r>
              <a:rPr lang="fr-FR" sz="1600" dirty="0">
                <a:solidFill>
                  <a:schemeClr val="tx1"/>
                </a:solidFill>
              </a:rPr>
              <a:t>L’audit est réalisé annuellement par un organisme certificateur indépendant</a:t>
            </a:r>
          </a:p>
        </p:txBody>
      </p:sp>
    </p:spTree>
    <p:extLst>
      <p:ext uri="{BB962C8B-B14F-4D97-AF65-F5344CB8AC3E}">
        <p14:creationId xmlns:p14="http://schemas.microsoft.com/office/powerpoint/2010/main" val="2400005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E936D-2254-CB11-D4C6-482F897A470E}"/>
              </a:ext>
            </a:extLst>
          </p:cNvPr>
          <p:cNvSpPr>
            <a:spLocks noGrp="1"/>
          </p:cNvSpPr>
          <p:nvPr>
            <p:ph type="title"/>
          </p:nvPr>
        </p:nvSpPr>
        <p:spPr>
          <a:xfrm>
            <a:off x="708527" y="354816"/>
            <a:ext cx="10080000" cy="687600"/>
          </a:xfrm>
        </p:spPr>
        <p:txBody>
          <a:bodyPr/>
          <a:lstStyle/>
          <a:p>
            <a:r>
              <a:rPr lang="fr-FR" dirty="0"/>
              <a:t>Travaux réalisés et prochaines étapes</a:t>
            </a:r>
          </a:p>
        </p:txBody>
      </p:sp>
      <p:sp>
        <p:nvSpPr>
          <p:cNvPr id="5" name="Espace réservé du texte 2">
            <a:extLst>
              <a:ext uri="{FF2B5EF4-FFF2-40B4-BE49-F238E27FC236}">
                <a16:creationId xmlns:a16="http://schemas.microsoft.com/office/drawing/2014/main" id="{020987E2-5494-8C02-7077-573A9824E28D}"/>
              </a:ext>
            </a:extLst>
          </p:cNvPr>
          <p:cNvSpPr>
            <a:spLocks noGrp="1"/>
          </p:cNvSpPr>
          <p:nvPr>
            <p:ph type="body" idx="1"/>
          </p:nvPr>
        </p:nvSpPr>
        <p:spPr>
          <a:xfrm>
            <a:off x="644519" y="1220743"/>
            <a:ext cx="10354160" cy="4610713"/>
          </a:xfrm>
        </p:spPr>
        <p:txBody>
          <a:bodyPr/>
          <a:lstStyle/>
          <a:p>
            <a:pPr marL="0"/>
            <a:r>
              <a:rPr lang="fr-FR" b="1" u="sng" dirty="0">
                <a:solidFill>
                  <a:schemeClr val="tx2"/>
                </a:solidFill>
              </a:rPr>
              <a:t>Travaux réalisés</a:t>
            </a:r>
            <a:r>
              <a:rPr lang="fr-FR" dirty="0">
                <a:solidFill>
                  <a:schemeClr val="tx2"/>
                </a:solidFill>
              </a:rPr>
              <a:t>:</a:t>
            </a:r>
          </a:p>
          <a:p>
            <a:pPr marL="0"/>
            <a:endParaRPr lang="fr-FR" dirty="0">
              <a:solidFill>
                <a:schemeClr val="tx1"/>
              </a:solidFill>
            </a:endParaRPr>
          </a:p>
          <a:p>
            <a:pPr marL="57150" indent="-285750">
              <a:buFont typeface="Wingdings" panose="05000000000000000000" pitchFamily="2" charset="2"/>
              <a:buChar char="Ø"/>
            </a:pPr>
            <a:r>
              <a:rPr lang="fr-FR" b="1" dirty="0">
                <a:solidFill>
                  <a:schemeClr val="tx1"/>
                </a:solidFill>
              </a:rPr>
              <a:t>Rédaction de l’annexe </a:t>
            </a:r>
            <a:r>
              <a:rPr lang="fr-FR" dirty="0">
                <a:solidFill>
                  <a:schemeClr val="tx1"/>
                </a:solidFill>
              </a:rPr>
              <a:t>agroforesterie</a:t>
            </a:r>
          </a:p>
          <a:p>
            <a:pPr marL="57150" indent="-285750">
              <a:buFont typeface="Wingdings" panose="05000000000000000000" pitchFamily="2" charset="2"/>
              <a:buChar char="Ø"/>
            </a:pPr>
            <a:r>
              <a:rPr lang="fr-FR" dirty="0">
                <a:solidFill>
                  <a:schemeClr val="tx1"/>
                </a:solidFill>
              </a:rPr>
              <a:t>2 sessions de </a:t>
            </a:r>
            <a:r>
              <a:rPr lang="fr-FR" b="1" dirty="0">
                <a:solidFill>
                  <a:schemeClr val="tx1"/>
                </a:solidFill>
              </a:rPr>
              <a:t>tests pilotes de terrain </a:t>
            </a:r>
            <a:r>
              <a:rPr lang="fr-FR" dirty="0">
                <a:solidFill>
                  <a:schemeClr val="tx1"/>
                </a:solidFill>
              </a:rPr>
              <a:t>et amendement de l’annexe</a:t>
            </a:r>
          </a:p>
          <a:p>
            <a:pPr marL="57150" indent="-285750">
              <a:buFont typeface="Wingdings" panose="05000000000000000000" pitchFamily="2" charset="2"/>
              <a:buChar char="Ø"/>
            </a:pPr>
            <a:r>
              <a:rPr lang="fr-FR" b="1" dirty="0">
                <a:solidFill>
                  <a:schemeClr val="tx1"/>
                </a:solidFill>
              </a:rPr>
              <a:t>Vote et approbation </a:t>
            </a:r>
            <a:r>
              <a:rPr lang="fr-FR" dirty="0">
                <a:solidFill>
                  <a:schemeClr val="tx1"/>
                </a:solidFill>
              </a:rPr>
              <a:t>des règles de gestion forestière durable (et donc de l’annexe) par le Forum PEFC et ses 110 parties prenantes</a:t>
            </a:r>
          </a:p>
          <a:p>
            <a:pPr marL="57150" indent="-285750">
              <a:buFont typeface="Wingdings" panose="05000000000000000000" pitchFamily="2" charset="2"/>
              <a:buChar char="Ø"/>
            </a:pPr>
            <a:endParaRPr lang="fr-FR" dirty="0">
              <a:solidFill>
                <a:schemeClr val="tx1"/>
              </a:solidFill>
            </a:endParaRPr>
          </a:p>
          <a:p>
            <a:pPr marL="0" indent="0"/>
            <a:r>
              <a:rPr lang="fr-FR" b="1" u="sng" dirty="0">
                <a:solidFill>
                  <a:schemeClr val="tx2"/>
                </a:solidFill>
              </a:rPr>
              <a:t>Prochaines étapes:</a:t>
            </a:r>
          </a:p>
          <a:p>
            <a:pPr marL="0" indent="0"/>
            <a:endParaRPr lang="fr-FR" b="1" u="sng" dirty="0">
              <a:solidFill>
                <a:schemeClr val="tx2"/>
              </a:solidFill>
            </a:endParaRPr>
          </a:p>
          <a:p>
            <a:pPr marL="285750" indent="-285750">
              <a:buFont typeface="Wingdings" panose="05000000000000000000" pitchFamily="2" charset="2"/>
              <a:buChar char="Ø"/>
            </a:pPr>
            <a:r>
              <a:rPr lang="fr-FR" b="1" dirty="0">
                <a:solidFill>
                  <a:schemeClr val="tx1"/>
                </a:solidFill>
              </a:rPr>
              <a:t>Evaluation internationale </a:t>
            </a:r>
            <a:r>
              <a:rPr lang="fr-FR" dirty="0">
                <a:solidFill>
                  <a:schemeClr val="tx1"/>
                </a:solidFill>
              </a:rPr>
              <a:t>de conformité des règles françaises (forêt et agroforesterie) aux règles internationales</a:t>
            </a:r>
          </a:p>
          <a:p>
            <a:pPr marL="285750" indent="-285750">
              <a:buFont typeface="Wingdings" panose="05000000000000000000" pitchFamily="2" charset="2"/>
              <a:buChar char="Ø"/>
            </a:pPr>
            <a:r>
              <a:rPr lang="fr-FR" b="1" dirty="0">
                <a:solidFill>
                  <a:schemeClr val="tx1"/>
                </a:solidFill>
              </a:rPr>
              <a:t>Transition</a:t>
            </a:r>
            <a:r>
              <a:rPr lang="fr-FR" dirty="0">
                <a:solidFill>
                  <a:schemeClr val="tx1"/>
                </a:solidFill>
              </a:rPr>
              <a:t> vers la nouvelle norme PEFC et audit des structures de certification de groupe</a:t>
            </a:r>
          </a:p>
          <a:p>
            <a:pPr marL="285750" indent="-285750">
              <a:buFont typeface="Wingdings" panose="05000000000000000000" pitchFamily="2" charset="2"/>
              <a:buChar char="Ø"/>
            </a:pPr>
            <a:r>
              <a:rPr lang="fr-FR" b="1" dirty="0">
                <a:solidFill>
                  <a:schemeClr val="tx1"/>
                </a:solidFill>
              </a:rPr>
              <a:t>2</a:t>
            </a:r>
            <a:r>
              <a:rPr lang="fr-FR" b="1" baseline="30000" dirty="0">
                <a:solidFill>
                  <a:schemeClr val="tx1"/>
                </a:solidFill>
              </a:rPr>
              <a:t>ème</a:t>
            </a:r>
            <a:r>
              <a:rPr lang="fr-FR" b="1" dirty="0">
                <a:solidFill>
                  <a:schemeClr val="tx1"/>
                </a:solidFill>
              </a:rPr>
              <a:t> semestre 2024: premières certifications d’espaces agroforestiers</a:t>
            </a:r>
          </a:p>
          <a:p>
            <a:pPr marL="0" indent="0"/>
            <a:endParaRPr lang="fr-FR" dirty="0">
              <a:solidFill>
                <a:schemeClr val="tx1"/>
              </a:solidFill>
            </a:endParaRPr>
          </a:p>
          <a:p>
            <a:pPr marL="0" indent="0"/>
            <a:r>
              <a:rPr lang="fr-FR" dirty="0">
                <a:solidFill>
                  <a:schemeClr val="tx1"/>
                </a:solidFill>
              </a:rPr>
              <a:t> </a:t>
            </a:r>
          </a:p>
        </p:txBody>
      </p:sp>
    </p:spTree>
    <p:extLst>
      <p:ext uri="{BB962C8B-B14F-4D97-AF65-F5344CB8AC3E}">
        <p14:creationId xmlns:p14="http://schemas.microsoft.com/office/powerpoint/2010/main" val="900149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CCD0F-349B-4D32-BBCE-7D2F1A153C95}"/>
              </a:ext>
            </a:extLst>
          </p:cNvPr>
          <p:cNvSpPr>
            <a:spLocks noGrp="1"/>
          </p:cNvSpPr>
          <p:nvPr>
            <p:ph type="title"/>
          </p:nvPr>
        </p:nvSpPr>
        <p:spPr/>
        <p:txBody>
          <a:bodyPr/>
          <a:lstStyle/>
          <a:p>
            <a:r>
              <a:rPr lang="fr-FR" dirty="0"/>
              <a:t>TABLE RONDE : DE LA PLANTATION A LA VALORISATION, LA HAIE MODE D’EMPLOI</a:t>
            </a:r>
          </a:p>
        </p:txBody>
      </p:sp>
      <p:sp>
        <p:nvSpPr>
          <p:cNvPr id="3" name="Espace réservé du contenu 2">
            <a:extLst>
              <a:ext uri="{FF2B5EF4-FFF2-40B4-BE49-F238E27FC236}">
                <a16:creationId xmlns:a16="http://schemas.microsoft.com/office/drawing/2014/main" id="{29957AB1-AC84-424E-8B67-7FF47969884F}"/>
              </a:ext>
            </a:extLst>
          </p:cNvPr>
          <p:cNvSpPr>
            <a:spLocks noGrp="1"/>
          </p:cNvSpPr>
          <p:nvPr>
            <p:ph idx="1"/>
          </p:nvPr>
        </p:nvSpPr>
        <p:spPr>
          <a:xfrm>
            <a:off x="838200" y="2183363"/>
            <a:ext cx="10515600" cy="3993600"/>
          </a:xfrm>
        </p:spPr>
        <p:txBody>
          <a:bodyPr/>
          <a:lstStyle/>
          <a:p>
            <a:r>
              <a:rPr lang="fr-FR" b="1" dirty="0">
                <a:solidFill>
                  <a:schemeClr val="accent2"/>
                </a:solidFill>
              </a:rPr>
              <a:t>Eric MARTENS, Ferme pédagogique du Lieu ROUSSEL</a:t>
            </a:r>
          </a:p>
          <a:p>
            <a:endParaRPr lang="fr-FR" b="1" dirty="0">
              <a:solidFill>
                <a:schemeClr val="accent2"/>
              </a:solidFill>
            </a:endParaRPr>
          </a:p>
          <a:p>
            <a:r>
              <a:rPr lang="fr-FR" b="1" dirty="0">
                <a:solidFill>
                  <a:schemeClr val="accent2"/>
                </a:solidFill>
              </a:rPr>
              <a:t>Marie DE LANGENHAGEN, Nicolas et Gilles DAVOUST, 		  Société DAVOUST</a:t>
            </a:r>
          </a:p>
          <a:p>
            <a:endParaRPr lang="fr-FR" b="1" dirty="0">
              <a:solidFill>
                <a:schemeClr val="accent2"/>
              </a:solidFill>
            </a:endParaRPr>
          </a:p>
          <a:p>
            <a:r>
              <a:rPr lang="fr-FR" b="1" dirty="0">
                <a:solidFill>
                  <a:schemeClr val="accent2"/>
                </a:solidFill>
              </a:rPr>
              <a:t>Nicolas BOUSSION, DYNA TOURAINE</a:t>
            </a:r>
          </a:p>
          <a:p>
            <a:endParaRPr lang="fr-FR" b="1" dirty="0">
              <a:solidFill>
                <a:schemeClr val="accent2"/>
              </a:solidFill>
            </a:endParaRPr>
          </a:p>
          <a:p>
            <a:r>
              <a:rPr lang="fr-FR" b="1" dirty="0">
                <a:solidFill>
                  <a:schemeClr val="accent2"/>
                </a:solidFill>
              </a:rPr>
              <a:t>Etienne LEVAVASSEUR, Pépinière LEVAVASSEUR</a:t>
            </a:r>
            <a:endParaRPr lang="fr-FR" b="1" dirty="0"/>
          </a:p>
        </p:txBody>
      </p:sp>
      <p:pic>
        <p:nvPicPr>
          <p:cNvPr id="5" name="Image 4">
            <a:extLst>
              <a:ext uri="{FF2B5EF4-FFF2-40B4-BE49-F238E27FC236}">
                <a16:creationId xmlns:a16="http://schemas.microsoft.com/office/drawing/2014/main" id="{8D35ED87-5C66-4B1A-A828-66A6E9214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494" y="4136987"/>
            <a:ext cx="1676399" cy="1018645"/>
          </a:xfrm>
          <a:prstGeom prst="rect">
            <a:avLst/>
          </a:prstGeom>
        </p:spPr>
      </p:pic>
      <p:pic>
        <p:nvPicPr>
          <p:cNvPr id="7" name="Image 6">
            <a:extLst>
              <a:ext uri="{FF2B5EF4-FFF2-40B4-BE49-F238E27FC236}">
                <a16:creationId xmlns:a16="http://schemas.microsoft.com/office/drawing/2014/main" id="{B0E195A5-BC3B-47B4-89F5-6167CF82E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694" y="5405882"/>
            <a:ext cx="3236995" cy="838299"/>
          </a:xfrm>
          <a:prstGeom prst="rect">
            <a:avLst/>
          </a:prstGeom>
        </p:spPr>
      </p:pic>
      <p:pic>
        <p:nvPicPr>
          <p:cNvPr id="9" name="Image 8">
            <a:extLst>
              <a:ext uri="{FF2B5EF4-FFF2-40B4-BE49-F238E27FC236}">
                <a16:creationId xmlns:a16="http://schemas.microsoft.com/office/drawing/2014/main" id="{59274DF5-C1B4-4FD9-9C3E-F7DE6F3BC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5482" y="2996780"/>
            <a:ext cx="1888207" cy="1888207"/>
          </a:xfrm>
          <a:prstGeom prst="rect">
            <a:avLst/>
          </a:prstGeom>
        </p:spPr>
      </p:pic>
      <p:pic>
        <p:nvPicPr>
          <p:cNvPr id="6" name="Image 5">
            <a:extLst>
              <a:ext uri="{FF2B5EF4-FFF2-40B4-BE49-F238E27FC236}">
                <a16:creationId xmlns:a16="http://schemas.microsoft.com/office/drawing/2014/main" id="{AA2D79A0-0E40-45CA-9BD5-E4FB92A71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5481" y="1980038"/>
            <a:ext cx="1888208" cy="954931"/>
          </a:xfrm>
          <a:prstGeom prst="rect">
            <a:avLst/>
          </a:prstGeom>
        </p:spPr>
      </p:pic>
    </p:spTree>
    <p:extLst>
      <p:ext uri="{BB962C8B-B14F-4D97-AF65-F5344CB8AC3E}">
        <p14:creationId xmlns:p14="http://schemas.microsoft.com/office/powerpoint/2010/main" val="1024702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B89D52-6407-473C-8B03-EEB929BB6FC4}"/>
              </a:ext>
            </a:extLst>
          </p:cNvPr>
          <p:cNvSpPr>
            <a:spLocks noGrp="1"/>
          </p:cNvSpPr>
          <p:nvPr>
            <p:ph type="title"/>
          </p:nvPr>
        </p:nvSpPr>
        <p:spPr/>
        <p:txBody>
          <a:bodyPr/>
          <a:lstStyle/>
          <a:p>
            <a:r>
              <a:rPr lang="fr-FR" dirty="0"/>
              <a:t>Plaquette bocagère et qualité du bois énergie : des a priori négatifs ?</a:t>
            </a:r>
          </a:p>
        </p:txBody>
      </p:sp>
      <p:sp>
        <p:nvSpPr>
          <p:cNvPr id="3" name="Espace réservé du contenu 2">
            <a:extLst>
              <a:ext uri="{FF2B5EF4-FFF2-40B4-BE49-F238E27FC236}">
                <a16:creationId xmlns:a16="http://schemas.microsoft.com/office/drawing/2014/main" id="{804336C3-3B67-4079-92AC-4BEC1D8F18F7}"/>
              </a:ext>
            </a:extLst>
          </p:cNvPr>
          <p:cNvSpPr>
            <a:spLocks noGrp="1"/>
          </p:cNvSpPr>
          <p:nvPr>
            <p:ph idx="1"/>
          </p:nvPr>
        </p:nvSpPr>
        <p:spPr>
          <a:xfrm>
            <a:off x="838200" y="2789853"/>
            <a:ext cx="10515600" cy="3387110"/>
          </a:xfrm>
        </p:spPr>
        <p:txBody>
          <a:bodyPr/>
          <a:lstStyle/>
          <a:p>
            <a:r>
              <a:rPr lang="fr-FR" b="1" dirty="0">
                <a:solidFill>
                  <a:schemeClr val="accent2"/>
                </a:solidFill>
              </a:rPr>
              <a:t>Clarisse FISCHER – Déléguée générale du CIBE</a:t>
            </a:r>
          </a:p>
          <a:p>
            <a:r>
              <a:rPr lang="fr-FR" b="1" dirty="0">
                <a:solidFill>
                  <a:schemeClr val="accent2"/>
                </a:solidFill>
              </a:rPr>
              <a:t>Matthieu PETIT – Responsable Laboratoire Bois Energie</a:t>
            </a:r>
            <a:endParaRPr lang="fr-FR" dirty="0">
              <a:solidFill>
                <a:schemeClr val="accent2"/>
              </a:solidFill>
            </a:endParaRPr>
          </a:p>
        </p:txBody>
      </p:sp>
    </p:spTree>
    <p:extLst>
      <p:ext uri="{BB962C8B-B14F-4D97-AF65-F5344CB8AC3E}">
        <p14:creationId xmlns:p14="http://schemas.microsoft.com/office/powerpoint/2010/main" val="204976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1CD51-D22B-4CE5-8A01-1A0243B14208}"/>
              </a:ext>
            </a:extLst>
          </p:cNvPr>
          <p:cNvSpPr>
            <a:spLocks noGrp="1"/>
          </p:cNvSpPr>
          <p:nvPr>
            <p:ph type="ctrTitle"/>
          </p:nvPr>
        </p:nvSpPr>
        <p:spPr/>
        <p:txBody>
          <a:bodyPr/>
          <a:lstStyle/>
          <a:p>
            <a:r>
              <a:rPr lang="fr-FR" dirty="0"/>
              <a:t>La haie bocagère et ses valorisations économiques</a:t>
            </a:r>
          </a:p>
        </p:txBody>
      </p:sp>
      <p:sp>
        <p:nvSpPr>
          <p:cNvPr id="3" name="Sous-titre 2">
            <a:extLst>
              <a:ext uri="{FF2B5EF4-FFF2-40B4-BE49-F238E27FC236}">
                <a16:creationId xmlns:a16="http://schemas.microsoft.com/office/drawing/2014/main" id="{51D8C84C-FC48-47F8-8788-E21509A8C40D}"/>
              </a:ext>
            </a:extLst>
          </p:cNvPr>
          <p:cNvSpPr>
            <a:spLocks noGrp="1"/>
          </p:cNvSpPr>
          <p:nvPr>
            <p:ph type="subTitle" idx="1"/>
          </p:nvPr>
        </p:nvSpPr>
        <p:spPr>
          <a:xfrm>
            <a:off x="668546" y="3818897"/>
            <a:ext cx="11032223" cy="1128600"/>
          </a:xfrm>
        </p:spPr>
        <p:txBody>
          <a:bodyPr>
            <a:normAutofit fontScale="47500" lnSpcReduction="20000"/>
          </a:bodyPr>
          <a:lstStyle/>
          <a:p>
            <a:r>
              <a:rPr lang="fr-FR" dirty="0"/>
              <a:t>Stéphane PESTEL</a:t>
            </a:r>
          </a:p>
          <a:p>
            <a:r>
              <a:rPr lang="fr-FR" dirty="0"/>
              <a:t>Conseiller gestion du bocage – référent PSE carbone et biodiversité de la haie</a:t>
            </a:r>
          </a:p>
          <a:p>
            <a:r>
              <a:rPr lang="fr-FR" i="1" dirty="0"/>
              <a:t>Jeudi 21 septembre 2023</a:t>
            </a:r>
          </a:p>
          <a:p>
            <a:r>
              <a:rPr lang="fr-FR" dirty="0"/>
              <a:t>										</a:t>
            </a:r>
          </a:p>
        </p:txBody>
      </p:sp>
      <p:pic>
        <p:nvPicPr>
          <p:cNvPr id="6" name="Image 5" descr="Une image contenant texte&#10;&#10;Description générée automatiquement">
            <a:extLst>
              <a:ext uri="{FF2B5EF4-FFF2-40B4-BE49-F238E27FC236}">
                <a16:creationId xmlns:a16="http://schemas.microsoft.com/office/drawing/2014/main" id="{2B278A38-4DBC-E936-5925-9159B24C4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751" y="5575258"/>
            <a:ext cx="1893577" cy="732580"/>
          </a:xfrm>
          <a:prstGeom prst="rect">
            <a:avLst/>
          </a:prstGeom>
        </p:spPr>
      </p:pic>
    </p:spTree>
    <p:extLst>
      <p:ext uri="{BB962C8B-B14F-4D97-AF65-F5344CB8AC3E}">
        <p14:creationId xmlns:p14="http://schemas.microsoft.com/office/powerpoint/2010/main" val="243113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24CE0-7A3F-B65A-DF6D-17E8CC88BB1D}"/>
              </a:ext>
            </a:extLst>
          </p:cNvPr>
          <p:cNvSpPr>
            <a:spLocks noGrp="1"/>
          </p:cNvSpPr>
          <p:nvPr>
            <p:ph type="ctrTitle"/>
          </p:nvPr>
        </p:nvSpPr>
        <p:spPr>
          <a:xfrm>
            <a:off x="835571" y="1970667"/>
            <a:ext cx="9144000" cy="1782876"/>
          </a:xfrm>
        </p:spPr>
        <p:txBody>
          <a:bodyPr anchor="ctr">
            <a:noAutofit/>
          </a:bodyPr>
          <a:lstStyle/>
          <a:p>
            <a:r>
              <a:rPr lang="fr-FR" dirty="0"/>
              <a:t>JT CBQ+ - BOIS BOCAGER</a:t>
            </a:r>
            <a:br>
              <a:rPr lang="fr-FR" dirty="0"/>
            </a:br>
            <a:r>
              <a:rPr lang="fr-FR" sz="3200" b="0" i="1" dirty="0">
                <a:solidFill>
                  <a:schemeClr val="accent2">
                    <a:lumMod val="50000"/>
                  </a:schemeClr>
                </a:solidFill>
              </a:rPr>
              <a:t>Bonnes pratiques pour les chaufferies</a:t>
            </a:r>
          </a:p>
        </p:txBody>
      </p:sp>
      <p:sp>
        <p:nvSpPr>
          <p:cNvPr id="3" name="Espace réservé du texte 2">
            <a:extLst>
              <a:ext uri="{FF2B5EF4-FFF2-40B4-BE49-F238E27FC236}">
                <a16:creationId xmlns:a16="http://schemas.microsoft.com/office/drawing/2014/main" id="{05EEC861-290E-744D-0721-9941AFFEBFE4}"/>
              </a:ext>
            </a:extLst>
          </p:cNvPr>
          <p:cNvSpPr>
            <a:spLocks noGrp="1"/>
          </p:cNvSpPr>
          <p:nvPr>
            <p:ph type="body" sz="quarter" idx="11"/>
          </p:nvPr>
        </p:nvSpPr>
        <p:spPr>
          <a:xfrm>
            <a:off x="835571" y="4123837"/>
            <a:ext cx="5070707" cy="1002896"/>
          </a:xfrm>
        </p:spPr>
        <p:txBody>
          <a:bodyPr>
            <a:noAutofit/>
          </a:bodyPr>
          <a:lstStyle/>
          <a:p>
            <a:r>
              <a:rPr lang="fr-FR" dirty="0">
                <a:solidFill>
                  <a:srgbClr val="682F08"/>
                </a:solidFill>
              </a:rPr>
              <a:t>Clarisse FISCHER, Déléguée Générale CIBE </a:t>
            </a:r>
            <a:r>
              <a:rPr lang="fr-FR" dirty="0">
                <a:solidFill>
                  <a:srgbClr val="794520"/>
                </a:solidFill>
              </a:rPr>
              <a:t>Matthieu PETIT, Responsable laboratoire bois énergie</a:t>
            </a:r>
          </a:p>
        </p:txBody>
      </p:sp>
      <p:pic>
        <p:nvPicPr>
          <p:cNvPr id="4" name="Image 3">
            <a:extLst>
              <a:ext uri="{FF2B5EF4-FFF2-40B4-BE49-F238E27FC236}">
                <a16:creationId xmlns:a16="http://schemas.microsoft.com/office/drawing/2014/main" id="{2215F7E5-EE47-6940-BED8-BD27DDE4E8E5}"/>
              </a:ext>
            </a:extLst>
          </p:cNvPr>
          <p:cNvPicPr>
            <a:picLocks noChangeAspect="1"/>
          </p:cNvPicPr>
          <p:nvPr/>
        </p:nvPicPr>
        <p:blipFill rotWithShape="1">
          <a:blip r:embed="rId2"/>
          <a:srcRect b="3086"/>
          <a:stretch/>
        </p:blipFill>
        <p:spPr>
          <a:xfrm>
            <a:off x="5979691" y="3395467"/>
            <a:ext cx="6324198" cy="3462533"/>
          </a:xfrm>
          <a:prstGeom prst="rect">
            <a:avLst/>
          </a:prstGeom>
        </p:spPr>
      </p:pic>
    </p:spTree>
    <p:extLst>
      <p:ext uri="{BB962C8B-B14F-4D97-AF65-F5344CB8AC3E}">
        <p14:creationId xmlns:p14="http://schemas.microsoft.com/office/powerpoint/2010/main" val="1775407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a:extLst>
              <a:ext uri="{FF2B5EF4-FFF2-40B4-BE49-F238E27FC236}">
                <a16:creationId xmlns:a16="http://schemas.microsoft.com/office/drawing/2014/main" id="{03CDE9D5-2495-3844-8504-9B18CEE77FD6}"/>
              </a:ext>
            </a:extLst>
          </p:cNvPr>
          <p:cNvSpPr>
            <a:spLocks noChangeArrowheads="1"/>
          </p:cNvSpPr>
          <p:nvPr/>
        </p:nvSpPr>
        <p:spPr bwMode="auto">
          <a:xfrm>
            <a:off x="3169328" y="2031151"/>
            <a:ext cx="8602461" cy="299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602" tIns="49801" rIns="99602" bIns="49801"/>
          <a:lstStyle>
            <a:lvl1pPr defTabSz="663575"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defTabSz="663575"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just" defTabSz="663575" rtl="0" eaLnBrk="1" fontAlgn="auto" latinLnBrk="0" hangingPunct="1">
              <a:lnSpc>
                <a:spcPct val="100000"/>
              </a:lnSpc>
              <a:spcBef>
                <a:spcPts val="0"/>
              </a:spcBef>
              <a:spcAft>
                <a:spcPts val="0"/>
              </a:spcAft>
              <a:buClrTx/>
              <a:buSzTx/>
              <a:buFontTx/>
              <a:buNone/>
              <a:tabLst/>
              <a:defRPr/>
            </a:pP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Le CIBE rassemble </a:t>
            </a:r>
            <a:r>
              <a:rPr kumimoji="0" lang="fr-FR" altLang="fr-FR"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les acteurs du chauffage collectif et industriel au bois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soit plus de 150 entreprises, maîtres d’ouvrage (publics et privés), organisations professionnelles dans la filière bois et le monde de l’énergie depuis 2006.</a:t>
            </a:r>
          </a:p>
          <a:p>
            <a:pPr marL="0" marR="0" lvl="0" indent="0" algn="just" defTabSz="663575"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just" defTabSz="663575" rtl="0" eaLnBrk="1" fontAlgn="auto" latinLnBrk="0" hangingPunct="1">
              <a:lnSpc>
                <a:spcPct val="100000"/>
              </a:lnSpc>
              <a:spcBef>
                <a:spcPts val="0"/>
              </a:spcBef>
              <a:spcAft>
                <a:spcPts val="0"/>
              </a:spcAft>
              <a:buClrTx/>
              <a:buSzTx/>
              <a:buFontTx/>
              <a:buNone/>
              <a:tabLst/>
              <a:defRPr/>
            </a:pP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Le CIBE coordonne et accompagne ces acteurs </a:t>
            </a:r>
            <a:r>
              <a:rPr kumimoji="0" lang="fr-FR" altLang="fr-FR"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pour professionnaliser les pratiques, établir les règles de l’art, former les professionnels et promouvoir les chaufferies </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 fortes à faibles puissances auprès des décideurs publics et privés.</a:t>
            </a:r>
          </a:p>
          <a:p>
            <a:pPr marL="0" marR="0" lvl="0" indent="0" algn="just" defTabSz="663575"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just" defTabSz="663575" rtl="0" eaLnBrk="1" fontAlgn="auto" latinLnBrk="0" hangingPunct="1">
              <a:lnSpc>
                <a:spcPct val="100000"/>
              </a:lnSpc>
              <a:spcBef>
                <a:spcPts val="0"/>
              </a:spcBef>
              <a:spcAft>
                <a:spcPts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Il a notamment fourni la classification simplifiée des combustibles contribuant à la consolidation des indices CEEB, des analyses de réduction d’émissions, de condensation des fumées ou de valorisation des cendres, des études sur les modes de financement ou des simulations économiques, …</a:t>
            </a:r>
          </a:p>
          <a:p>
            <a:pPr marL="0" marR="0" lvl="0" indent="0" algn="just" defTabSz="663575" rtl="0" eaLnBrk="1" fontAlgn="auto" latinLnBrk="0" hangingPunct="1">
              <a:lnSpc>
                <a:spcPct val="100000"/>
              </a:lnSpc>
              <a:spcBef>
                <a:spcPts val="0"/>
              </a:spcBef>
              <a:spcAft>
                <a:spcPts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Le CIBE, c’est aussi des journées techniques, un colloque, des conférences, des ateliers, un  site internet, une lettre d’information, …</a:t>
            </a:r>
          </a:p>
        </p:txBody>
      </p:sp>
      <p:sp>
        <p:nvSpPr>
          <p:cNvPr id="112643" name="Rectangle 13">
            <a:extLst>
              <a:ext uri="{FF2B5EF4-FFF2-40B4-BE49-F238E27FC236}">
                <a16:creationId xmlns:a16="http://schemas.microsoft.com/office/drawing/2014/main" id="{8488DC07-9F52-F249-B403-93C5312444B2}"/>
              </a:ext>
            </a:extLst>
          </p:cNvPr>
          <p:cNvSpPr>
            <a:spLocks noChangeArrowheads="1"/>
          </p:cNvSpPr>
          <p:nvPr/>
        </p:nvSpPr>
        <p:spPr bwMode="auto">
          <a:xfrm>
            <a:off x="1317038" y="6680481"/>
            <a:ext cx="10187866" cy="177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9602" tIns="49801" rIns="99602" bIns="49801">
            <a:spAutoFit/>
          </a:bodyPr>
          <a:lstStyle>
            <a:lvl1pPr defTabSz="663575"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defTabSz="663575"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ctr" defTabSz="663575" rtl="0" eaLnBrk="1" fontAlgn="auto" latinLnBrk="0" hangingPunct="1">
              <a:lnSpc>
                <a:spcPts val="610"/>
              </a:lnSpc>
              <a:spcBef>
                <a:spcPts val="0"/>
              </a:spcBef>
              <a:spcAft>
                <a:spcPts val="0"/>
              </a:spcAft>
              <a:buClrTx/>
              <a:buSzTx/>
              <a:buFontTx/>
              <a:buNone/>
              <a:tabLst/>
              <a:defRPr/>
            </a:pPr>
            <a:r>
              <a:rPr kumimoji="0" lang="pl-PL"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CIBE – </a:t>
            </a:r>
            <a:r>
              <a:rPr kumimoji="0" lang="fr-FR"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28 rue de la Pépinière – 75008 </a:t>
            </a:r>
            <a:r>
              <a:rPr kumimoji="0" lang="pl-PL"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PARIS</a:t>
            </a:r>
            <a:r>
              <a:rPr kumimoji="0" lang="fr-FR"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 </a:t>
            </a:r>
            <a:r>
              <a:rPr kumimoji="0" lang="pl-PL"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hlinkClick r:id="rId3"/>
              </a:rPr>
              <a:t>contact@cibe.fr</a:t>
            </a:r>
            <a:r>
              <a:rPr kumimoji="0" lang="pl-PL"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fr-FR"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a:t>
            </a:r>
            <a:r>
              <a:rPr kumimoji="0" lang="pl-PL"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hlinkClick r:id="rId4"/>
              </a:rPr>
              <a:t>www.cibe.fr</a:t>
            </a:r>
            <a:r>
              <a:rPr kumimoji="0" lang="fr-FR"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 </a:t>
            </a:r>
            <a:r>
              <a:rPr kumimoji="0" lang="pl-PL"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09 53 58 82 65</a:t>
            </a:r>
            <a:endParaRPr kumimoji="0" lang="fr-FR" altLang="fr-FR"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pic>
        <p:nvPicPr>
          <p:cNvPr id="112644" name="Image 15">
            <a:extLst>
              <a:ext uri="{FF2B5EF4-FFF2-40B4-BE49-F238E27FC236}">
                <a16:creationId xmlns:a16="http://schemas.microsoft.com/office/drawing/2014/main" id="{3B979B7C-ECCD-7F4A-967A-A9235DADB47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12701" y="2183282"/>
            <a:ext cx="2103835"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5" name="ZoneTexte 10">
            <a:extLst>
              <a:ext uri="{FF2B5EF4-FFF2-40B4-BE49-F238E27FC236}">
                <a16:creationId xmlns:a16="http://schemas.microsoft.com/office/drawing/2014/main" id="{C794A5E2-2F27-AB40-867D-E6557317DE0A}"/>
              </a:ext>
            </a:extLst>
          </p:cNvPr>
          <p:cNvSpPr txBox="1">
            <a:spLocks noChangeArrowheads="1"/>
          </p:cNvSpPr>
          <p:nvPr/>
        </p:nvSpPr>
        <p:spPr bwMode="auto">
          <a:xfrm>
            <a:off x="3622089" y="1533605"/>
            <a:ext cx="7696939" cy="53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9602" tIns="49801" rIns="99602" bIns="49801">
            <a:spAutoFit/>
          </a:bodyPr>
          <a:lstStyle>
            <a:lvl1pPr defTabSz="663575"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defTabSz="663575"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ctr" defTabSz="663575" rtl="0" eaLnBrk="1" fontAlgn="auto" latinLnBrk="0" hangingPunct="1">
              <a:lnSpc>
                <a:spcPct val="100000"/>
              </a:lnSpc>
              <a:spcBef>
                <a:spcPts val="0"/>
              </a:spcBef>
              <a:spcAft>
                <a:spcPts val="0"/>
              </a:spcAft>
              <a:buClrTx/>
              <a:buSzTx/>
              <a:buFontTx/>
              <a:buNone/>
              <a:tabLst/>
              <a:defRPr/>
            </a:pPr>
            <a:r>
              <a:rPr kumimoji="0" lang="fr-FR" altLang="fr-FR" sz="2800" b="1" i="0" u="none" strike="noStrike" kern="1200" cap="none" spc="0" normalizeH="0" baseline="0" noProof="0" dirty="0">
                <a:ln>
                  <a:noFill/>
                </a:ln>
                <a:solidFill>
                  <a:srgbClr val="E46C0A"/>
                </a:solidFill>
                <a:effectLst/>
                <a:uLnTx/>
                <a:uFillTx/>
                <a:latin typeface="Calibri" panose="020F0502020204030204" pitchFamily="34" charset="0"/>
                <a:ea typeface="ＭＳ Ｐゴシック" panose="020B0600070205080204" pitchFamily="34" charset="-128"/>
                <a:cs typeface="+mn-cs"/>
              </a:rPr>
              <a:t>Comité Interprofessionnel du Bois-Énergie</a:t>
            </a:r>
          </a:p>
        </p:txBody>
      </p:sp>
      <p:sp>
        <p:nvSpPr>
          <p:cNvPr id="112646" name="ZoneTexte 17">
            <a:extLst>
              <a:ext uri="{FF2B5EF4-FFF2-40B4-BE49-F238E27FC236}">
                <a16:creationId xmlns:a16="http://schemas.microsoft.com/office/drawing/2014/main" id="{4E8A01BC-EE5E-794D-954E-A73113B04FA5}"/>
              </a:ext>
            </a:extLst>
          </p:cNvPr>
          <p:cNvSpPr txBox="1">
            <a:spLocks noChangeArrowheads="1"/>
          </p:cNvSpPr>
          <p:nvPr/>
        </p:nvSpPr>
        <p:spPr bwMode="auto">
          <a:xfrm>
            <a:off x="2667000" y="1000206"/>
            <a:ext cx="9104789" cy="593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9602" tIns="49801" rIns="99602" bIns="49801">
            <a:spAutoFit/>
          </a:bodyPr>
          <a:lstStyle>
            <a:lvl1pPr defTabSz="663575"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defTabSz="663575"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defTabSz="663575"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defTabSz="663575"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ctr" defTabSz="663575" rtl="0" eaLnBrk="1" fontAlgn="auto" latinLnBrk="0" hangingPunct="1">
              <a:lnSpc>
                <a:spcPct val="1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LE BOIS, L’ENERGIE DE NOS TERRITOIRES</a:t>
            </a:r>
          </a:p>
        </p:txBody>
      </p:sp>
      <p:sp>
        <p:nvSpPr>
          <p:cNvPr id="2" name="Titre 1">
            <a:extLst>
              <a:ext uri="{FF2B5EF4-FFF2-40B4-BE49-F238E27FC236}">
                <a16:creationId xmlns:a16="http://schemas.microsoft.com/office/drawing/2014/main" id="{93E66873-D5CA-5444-9641-A953623E4B60}"/>
              </a:ext>
            </a:extLst>
          </p:cNvPr>
          <p:cNvSpPr>
            <a:spLocks noGrp="1"/>
          </p:cNvSpPr>
          <p:nvPr>
            <p:ph type="title"/>
          </p:nvPr>
        </p:nvSpPr>
        <p:spPr/>
        <p:txBody>
          <a:bodyPr>
            <a:normAutofit fontScale="90000"/>
          </a:bodyPr>
          <a:lstStyle/>
          <a:p>
            <a:r>
              <a:rPr lang="fr-FR" dirty="0"/>
              <a:t>Rappel sur le CIBE</a:t>
            </a:r>
          </a:p>
        </p:txBody>
      </p:sp>
      <p:sp>
        <p:nvSpPr>
          <p:cNvPr id="3" name="Espace réservé du numéro de diapositive 2"/>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8892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5870B89-83AB-6143-8B38-1A3E05A862B2}"/>
              </a:ext>
            </a:extLst>
          </p:cNvPr>
          <p:cNvSpPr>
            <a:spLocks noGrp="1"/>
          </p:cNvSpPr>
          <p:nvPr>
            <p:ph type="body" sz="quarter" idx="13"/>
          </p:nvPr>
        </p:nvSpPr>
        <p:spPr/>
        <p:txBody>
          <a:bodyPr/>
          <a:lstStyle/>
          <a:p>
            <a:endParaRPr lang="fr-FR"/>
          </a:p>
        </p:txBody>
      </p:sp>
      <p:sp>
        <p:nvSpPr>
          <p:cNvPr id="3" name="Titre 2">
            <a:extLst>
              <a:ext uri="{FF2B5EF4-FFF2-40B4-BE49-F238E27FC236}">
                <a16:creationId xmlns:a16="http://schemas.microsoft.com/office/drawing/2014/main" id="{B26502B4-E56D-4540-9CF1-20D5C67CA7AC}"/>
              </a:ext>
            </a:extLst>
          </p:cNvPr>
          <p:cNvSpPr>
            <a:spLocks noGrp="1"/>
          </p:cNvSpPr>
          <p:nvPr>
            <p:ph type="title"/>
          </p:nvPr>
        </p:nvSpPr>
        <p:spPr/>
        <p:txBody>
          <a:bodyPr/>
          <a:lstStyle/>
          <a:p>
            <a:r>
              <a:rPr lang="fr-FR" dirty="0"/>
              <a:t>Part du bois énergie</a:t>
            </a:r>
          </a:p>
        </p:txBody>
      </p:sp>
      <p:sp>
        <p:nvSpPr>
          <p:cNvPr id="4" name="Espace réservé du numéro de diapositive 3">
            <a:extLst>
              <a:ext uri="{FF2B5EF4-FFF2-40B4-BE49-F238E27FC236}">
                <a16:creationId xmlns:a16="http://schemas.microsoft.com/office/drawing/2014/main" id="{9D2C3D4A-CF48-1F48-9476-DBEAE0360F3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p:txBody>
      </p:sp>
      <p:pic>
        <p:nvPicPr>
          <p:cNvPr id="5" name="Image 4">
            <a:extLst>
              <a:ext uri="{FF2B5EF4-FFF2-40B4-BE49-F238E27FC236}">
                <a16:creationId xmlns:a16="http://schemas.microsoft.com/office/drawing/2014/main" id="{C8A74D97-2771-764A-BDA5-A68FE1981F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7899"/>
          <a:stretch/>
        </p:blipFill>
        <p:spPr>
          <a:xfrm>
            <a:off x="767926" y="1124744"/>
            <a:ext cx="10368634" cy="5509210"/>
          </a:xfrm>
          <a:prstGeom prst="rect">
            <a:avLst/>
          </a:prstGeom>
        </p:spPr>
      </p:pic>
    </p:spTree>
    <p:extLst>
      <p:ext uri="{BB962C8B-B14F-4D97-AF65-F5344CB8AC3E}">
        <p14:creationId xmlns:p14="http://schemas.microsoft.com/office/powerpoint/2010/main" val="3038462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60BC18C-D14D-5F44-9B2A-5ED4106B3454}"/>
              </a:ext>
            </a:extLst>
          </p:cNvPr>
          <p:cNvPicPr>
            <a:picLocks noChangeAspect="1"/>
          </p:cNvPicPr>
          <p:nvPr/>
        </p:nvPicPr>
        <p:blipFill>
          <a:blip r:embed="rId3"/>
          <a:stretch>
            <a:fillRect/>
          </a:stretch>
        </p:blipFill>
        <p:spPr>
          <a:xfrm>
            <a:off x="3724762" y="740229"/>
            <a:ext cx="8467238" cy="6117771"/>
          </a:xfrm>
          <a:prstGeom prst="rect">
            <a:avLst/>
          </a:prstGeom>
        </p:spPr>
      </p:pic>
      <p:sp>
        <p:nvSpPr>
          <p:cNvPr id="2" name="Titre 1">
            <a:extLst>
              <a:ext uri="{FF2B5EF4-FFF2-40B4-BE49-F238E27FC236}">
                <a16:creationId xmlns:a16="http://schemas.microsoft.com/office/drawing/2014/main" id="{2F82F6B7-C73F-3343-A443-C8CAF62FE830}"/>
              </a:ext>
            </a:extLst>
          </p:cNvPr>
          <p:cNvSpPr>
            <a:spLocks noGrp="1"/>
          </p:cNvSpPr>
          <p:nvPr>
            <p:ph type="title"/>
          </p:nvPr>
        </p:nvSpPr>
        <p:spPr>
          <a:xfrm>
            <a:off x="830107" y="235652"/>
            <a:ext cx="10515600" cy="1325563"/>
          </a:xfrm>
        </p:spPr>
        <p:txBody>
          <a:bodyPr/>
          <a:lstStyle/>
          <a:p>
            <a:r>
              <a:rPr lang="fr-FR" dirty="0"/>
              <a:t>Bois énergie sur les territoires</a:t>
            </a:r>
          </a:p>
        </p:txBody>
      </p:sp>
      <p:sp>
        <p:nvSpPr>
          <p:cNvPr id="4" name="Espace réservé du numéro de diapositive 3">
            <a:extLst>
              <a:ext uri="{FF2B5EF4-FFF2-40B4-BE49-F238E27FC236}">
                <a16:creationId xmlns:a16="http://schemas.microsoft.com/office/drawing/2014/main" id="{828B2F61-FAEE-F14E-9C81-D87236C33D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altLang="fr-FR"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fld id="{F6DA0723-1CFC-4A4D-B928-6EC0EE6ADADA}" type="slidenum">
              <a:rPr kumimoji="0" lang="fr-FR" altLang="fr-FR" sz="2400" b="1" i="0" u="none" strike="noStrike" kern="1200" cap="none" spc="0" normalizeH="0" baseline="0" noProof="0" smtClean="0">
                <a:ln>
                  <a:noFill/>
                </a:ln>
                <a:solidFill>
                  <a:srgbClr val="ED7D3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altLang="fr-FR"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endParaRPr>
          </a:p>
        </p:txBody>
      </p:sp>
      <p:pic>
        <p:nvPicPr>
          <p:cNvPr id="6" name="Image 5"/>
          <p:cNvPicPr>
            <a:picLocks noChangeAspect="1"/>
          </p:cNvPicPr>
          <p:nvPr/>
        </p:nvPicPr>
        <p:blipFill>
          <a:blip r:embed="rId4"/>
          <a:stretch>
            <a:fillRect/>
          </a:stretch>
        </p:blipFill>
        <p:spPr>
          <a:xfrm>
            <a:off x="108972" y="6256945"/>
            <a:ext cx="4115157" cy="506012"/>
          </a:xfrm>
          <a:prstGeom prst="rect">
            <a:avLst/>
          </a:prstGeom>
        </p:spPr>
      </p:pic>
      <p:sp>
        <p:nvSpPr>
          <p:cNvPr id="7" name="ZoneTexte 6">
            <a:extLst>
              <a:ext uri="{FF2B5EF4-FFF2-40B4-BE49-F238E27FC236}">
                <a16:creationId xmlns:a16="http://schemas.microsoft.com/office/drawing/2014/main" id="{CF3041DA-6E14-9A4C-A13B-47C522B98F3A}"/>
              </a:ext>
            </a:extLst>
          </p:cNvPr>
          <p:cNvSpPr txBox="1"/>
          <p:nvPr/>
        </p:nvSpPr>
        <p:spPr>
          <a:xfrm>
            <a:off x="144675" y="5873378"/>
            <a:ext cx="2322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Chiffre 2021</a:t>
            </a:r>
          </a:p>
        </p:txBody>
      </p:sp>
    </p:spTree>
    <p:extLst>
      <p:ext uri="{BB962C8B-B14F-4D97-AF65-F5344CB8AC3E}">
        <p14:creationId xmlns:p14="http://schemas.microsoft.com/office/powerpoint/2010/main" val="1719081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09F91-DEF9-F64F-8E0C-9617AA944BFC}"/>
              </a:ext>
            </a:extLst>
          </p:cNvPr>
          <p:cNvSpPr>
            <a:spLocks noGrp="1"/>
          </p:cNvSpPr>
          <p:nvPr>
            <p:ph type="title"/>
          </p:nvPr>
        </p:nvSpPr>
        <p:spPr/>
        <p:txBody>
          <a:bodyPr/>
          <a:lstStyle/>
          <a:p>
            <a:r>
              <a:rPr lang="fr-FR" dirty="0"/>
              <a:t>Part des plaquettes bocagères</a:t>
            </a:r>
          </a:p>
        </p:txBody>
      </p:sp>
      <p:sp>
        <p:nvSpPr>
          <p:cNvPr id="3" name="Espace réservé du contenu 2">
            <a:extLst>
              <a:ext uri="{FF2B5EF4-FFF2-40B4-BE49-F238E27FC236}">
                <a16:creationId xmlns:a16="http://schemas.microsoft.com/office/drawing/2014/main" id="{D4F64367-6CB3-B941-BADB-E36F3D340E1A}"/>
              </a:ext>
            </a:extLst>
          </p:cNvPr>
          <p:cNvSpPr>
            <a:spLocks noGrp="1"/>
          </p:cNvSpPr>
          <p:nvPr>
            <p:ph idx="1"/>
          </p:nvPr>
        </p:nvSpPr>
        <p:spPr>
          <a:xfrm>
            <a:off x="254910" y="1456293"/>
            <a:ext cx="5473587" cy="5251289"/>
          </a:xfrm>
          <a:noFill/>
        </p:spPr>
        <p:txBody>
          <a:bodyPr/>
          <a:lstStyle/>
          <a:p>
            <a:r>
              <a:rPr lang="fr-FR" sz="2000" dirty="0"/>
              <a:t>Estimation du potentiel – ADEME</a:t>
            </a:r>
          </a:p>
          <a:p>
            <a:pPr lvl="1">
              <a:spcBef>
                <a:spcPct val="20000"/>
              </a:spcBef>
              <a:buClr>
                <a:schemeClr val="tx1"/>
              </a:buClr>
              <a:buSzPct val="70000"/>
              <a:buFont typeface="Wingdings" pitchFamily="2" charset="2"/>
              <a:buChar char="¢"/>
            </a:pPr>
            <a:r>
              <a:rPr lang="fr-FR" altLang="fr-FR" sz="2000" dirty="0">
                <a:solidFill>
                  <a:schemeClr val="tx2"/>
                </a:solidFill>
                <a:latin typeface="Calibri" panose="020F0502020204030204" pitchFamily="34" charset="0"/>
              </a:rPr>
              <a:t>En 2022, étude IGN pour l’ADEME</a:t>
            </a:r>
          </a:p>
          <a:p>
            <a:pPr lvl="2">
              <a:spcBef>
                <a:spcPct val="20000"/>
              </a:spcBef>
              <a:buClr>
                <a:schemeClr val="tx1"/>
              </a:buClr>
              <a:buSzPct val="70000"/>
              <a:buFont typeface="Wingdings" pitchFamily="2" charset="2"/>
              <a:buChar char="¢"/>
            </a:pPr>
            <a:r>
              <a:rPr lang="fr-FR" sz="1600" dirty="0"/>
              <a:t>prélèvement de 2,3 MTMS/an tous usages </a:t>
            </a:r>
          </a:p>
          <a:p>
            <a:pPr lvl="2">
              <a:spcBef>
                <a:spcPct val="20000"/>
              </a:spcBef>
              <a:buClr>
                <a:schemeClr val="tx1"/>
              </a:buClr>
              <a:buSzPct val="70000"/>
              <a:buFont typeface="Wingdings" pitchFamily="2" charset="2"/>
              <a:buChar char="¢"/>
            </a:pPr>
            <a:r>
              <a:rPr lang="fr-FR" sz="1600" dirty="0"/>
              <a:t>1 à 2% des stocks par an en </a:t>
            </a:r>
            <a:r>
              <a:rPr lang="fr-FR" sz="1600" dirty="0" err="1"/>
              <a:t>moy</a:t>
            </a:r>
            <a:r>
              <a:rPr lang="fr-FR" sz="1600" dirty="0"/>
              <a:t> selon les départements</a:t>
            </a:r>
          </a:p>
          <a:p>
            <a:pPr lvl="2">
              <a:spcBef>
                <a:spcPct val="20000"/>
              </a:spcBef>
              <a:buClr>
                <a:schemeClr val="tx1"/>
              </a:buClr>
              <a:buSzPct val="70000"/>
              <a:buFont typeface="Wingdings" pitchFamily="2" charset="2"/>
              <a:buChar char="¢"/>
            </a:pPr>
            <a:endParaRPr lang="fr-FR" sz="1600" dirty="0"/>
          </a:p>
          <a:p>
            <a:r>
              <a:rPr lang="fr-FR" sz="2000" dirty="0"/>
              <a:t>Recensement non exhaustif des volumes consommés par les chaufferies </a:t>
            </a:r>
            <a:r>
              <a:rPr lang="fr-FR" sz="2000" dirty="0" err="1"/>
              <a:t>coll</a:t>
            </a:r>
            <a:r>
              <a:rPr lang="fr-FR" sz="2000" dirty="0"/>
              <a:t>/</a:t>
            </a:r>
            <a:r>
              <a:rPr lang="fr-FR" sz="2000" dirty="0" err="1"/>
              <a:t>ind</a:t>
            </a:r>
            <a:endParaRPr lang="fr-FR" sz="2000" dirty="0"/>
          </a:p>
          <a:p>
            <a:pPr lvl="1"/>
            <a:r>
              <a:rPr lang="fr-FR" sz="1800" dirty="0"/>
              <a:t>Bretagne : 90 000 </a:t>
            </a:r>
            <a:r>
              <a:rPr lang="fr-FR" sz="1800" dirty="0" err="1"/>
              <a:t>T</a:t>
            </a:r>
            <a:r>
              <a:rPr lang="fr-FR" sz="1800" dirty="0"/>
              <a:t>/an</a:t>
            </a:r>
          </a:p>
          <a:p>
            <a:pPr lvl="1"/>
            <a:r>
              <a:rPr lang="fr-FR" sz="1800" dirty="0"/>
              <a:t>Normandie : 30 000 </a:t>
            </a:r>
            <a:r>
              <a:rPr lang="fr-FR" sz="1800" dirty="0" err="1"/>
              <a:t>T</a:t>
            </a:r>
            <a:r>
              <a:rPr lang="fr-FR" sz="1800" dirty="0"/>
              <a:t>/an </a:t>
            </a:r>
          </a:p>
          <a:p>
            <a:pPr lvl="1"/>
            <a:r>
              <a:rPr lang="fr-FR" sz="1800" dirty="0"/>
              <a:t>Pays de la Loire : 30 000 </a:t>
            </a:r>
            <a:r>
              <a:rPr lang="fr-FR" sz="1800" dirty="0" err="1"/>
              <a:t>T</a:t>
            </a:r>
            <a:r>
              <a:rPr lang="fr-FR" sz="1800" dirty="0"/>
              <a:t>/an</a:t>
            </a:r>
          </a:p>
          <a:p>
            <a:pPr lvl="1"/>
            <a:r>
              <a:rPr lang="fr-FR" sz="1800" dirty="0"/>
              <a:t>Env. 150 kT/an  </a:t>
            </a:r>
          </a:p>
          <a:p>
            <a:pPr lvl="1"/>
            <a:endParaRPr lang="fr-FR" sz="1800" dirty="0"/>
          </a:p>
          <a:p>
            <a:r>
              <a:rPr lang="fr-FR" sz="2200" dirty="0"/>
              <a:t>Volume </a:t>
            </a:r>
          </a:p>
          <a:p>
            <a:pPr lvl="1"/>
            <a:r>
              <a:rPr lang="fr-FR" sz="1800" dirty="0"/>
              <a:t>total bois énergie consommé env. 12,5 MT</a:t>
            </a:r>
          </a:p>
          <a:p>
            <a:pPr lvl="2"/>
            <a:r>
              <a:rPr lang="fr-FR" sz="1400" dirty="0"/>
              <a:t>Dont bocage de l’ordre de 1 à 2%</a:t>
            </a:r>
          </a:p>
          <a:p>
            <a:pPr lvl="1"/>
            <a:r>
              <a:rPr lang="fr-FR" sz="1800" dirty="0"/>
              <a:t>Broyat d’emballage BE estimé à 600 kT</a:t>
            </a:r>
          </a:p>
          <a:p>
            <a:endParaRPr lang="fr-FR" sz="2000" dirty="0"/>
          </a:p>
        </p:txBody>
      </p:sp>
      <p:sp>
        <p:nvSpPr>
          <p:cNvPr id="4" name="Espace réservé du numéro de diapositive 3">
            <a:extLst>
              <a:ext uri="{FF2B5EF4-FFF2-40B4-BE49-F238E27FC236}">
                <a16:creationId xmlns:a16="http://schemas.microsoft.com/office/drawing/2014/main" id="{2B61C77A-5FF9-404B-A49C-1AA4D984A9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A403F-8EC0-41DA-9BCB-93C9114DB03A}" type="slidenum">
              <a:rPr kumimoji="0" lang="fr-FR" sz="2400" b="1" i="0" u="none" strike="noStrike" kern="1200" cap="none" spc="0" normalizeH="0" baseline="0" noProof="0" smtClean="0">
                <a:ln>
                  <a:noFill/>
                </a:ln>
                <a:solidFill>
                  <a:srgbClr val="ED7D3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p:txBody>
      </p:sp>
      <p:pic>
        <p:nvPicPr>
          <p:cNvPr id="7" name="Image 6">
            <a:extLst>
              <a:ext uri="{FF2B5EF4-FFF2-40B4-BE49-F238E27FC236}">
                <a16:creationId xmlns:a16="http://schemas.microsoft.com/office/drawing/2014/main" id="{09A49C73-DFC9-FC49-A883-8D3144280CCC}"/>
              </a:ext>
            </a:extLst>
          </p:cNvPr>
          <p:cNvPicPr>
            <a:picLocks noChangeAspect="1"/>
          </p:cNvPicPr>
          <p:nvPr/>
        </p:nvPicPr>
        <p:blipFill rotWithShape="1">
          <a:blip r:embed="rId3"/>
          <a:srcRect l="33949" t="24709" b="7328"/>
          <a:stretch/>
        </p:blipFill>
        <p:spPr>
          <a:xfrm>
            <a:off x="5826266" y="1690688"/>
            <a:ext cx="6316378" cy="3666239"/>
          </a:xfrm>
          <a:prstGeom prst="rect">
            <a:avLst/>
          </a:prstGeom>
        </p:spPr>
      </p:pic>
      <p:pic>
        <p:nvPicPr>
          <p:cNvPr id="8" name="Image 7">
            <a:extLst>
              <a:ext uri="{FF2B5EF4-FFF2-40B4-BE49-F238E27FC236}">
                <a16:creationId xmlns:a16="http://schemas.microsoft.com/office/drawing/2014/main" id="{7CB54FA1-9D0D-FD45-AD53-D924B983642D}"/>
              </a:ext>
            </a:extLst>
          </p:cNvPr>
          <p:cNvPicPr>
            <a:picLocks noChangeAspect="1"/>
          </p:cNvPicPr>
          <p:nvPr/>
        </p:nvPicPr>
        <p:blipFill>
          <a:blip r:embed="rId4"/>
          <a:stretch>
            <a:fillRect/>
          </a:stretch>
        </p:blipFill>
        <p:spPr>
          <a:xfrm>
            <a:off x="11225043" y="1834947"/>
            <a:ext cx="819832" cy="311409"/>
          </a:xfrm>
          <a:prstGeom prst="rect">
            <a:avLst/>
          </a:prstGeom>
        </p:spPr>
      </p:pic>
    </p:spTree>
    <p:extLst>
      <p:ext uri="{BB962C8B-B14F-4D97-AF65-F5344CB8AC3E}">
        <p14:creationId xmlns:p14="http://schemas.microsoft.com/office/powerpoint/2010/main" val="1209015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003B814-9873-3446-A0FC-AE2D1B489A4F}"/>
              </a:ext>
            </a:extLst>
          </p:cNvPr>
          <p:cNvPicPr>
            <a:picLocks noChangeAspect="1"/>
          </p:cNvPicPr>
          <p:nvPr/>
        </p:nvPicPr>
        <p:blipFill rotWithShape="1">
          <a:blip r:embed="rId3"/>
          <a:srcRect t="25663"/>
          <a:stretch/>
        </p:blipFill>
        <p:spPr>
          <a:xfrm>
            <a:off x="6176197" y="2540898"/>
            <a:ext cx="5956300" cy="4172851"/>
          </a:xfrm>
          <a:prstGeom prst="rect">
            <a:avLst/>
          </a:prstGeom>
        </p:spPr>
      </p:pic>
      <p:sp>
        <p:nvSpPr>
          <p:cNvPr id="2" name="Espace réservé du texte 1">
            <a:extLst>
              <a:ext uri="{FF2B5EF4-FFF2-40B4-BE49-F238E27FC236}">
                <a16:creationId xmlns:a16="http://schemas.microsoft.com/office/drawing/2014/main" id="{EDB1CE40-E7C0-1AC4-7B87-94C333D8B18D}"/>
              </a:ext>
            </a:extLst>
          </p:cNvPr>
          <p:cNvSpPr>
            <a:spLocks noGrp="1"/>
          </p:cNvSpPr>
          <p:nvPr>
            <p:ph type="body" sz="quarter" idx="13"/>
          </p:nvPr>
        </p:nvSpPr>
        <p:spPr>
          <a:xfrm>
            <a:off x="191729" y="1193031"/>
            <a:ext cx="6501171" cy="3581426"/>
          </a:xfrm>
        </p:spPr>
        <p:txBody>
          <a:bodyPr/>
          <a:lstStyle/>
          <a:p>
            <a:r>
              <a:rPr lang="fr-FR" dirty="0"/>
              <a:t>Définition du Bois bocager :</a:t>
            </a:r>
            <a:r>
              <a:rPr lang="fr-FR" sz="2000" b="0" i="0" dirty="0">
                <a:solidFill>
                  <a:srgbClr val="000000"/>
                </a:solidFill>
                <a:effectLst/>
                <a:latin typeface="-apple-system"/>
              </a:rPr>
              <a:t>Les bois bocagers sont issus de l’entretien des haies, ce sont des clôtures faites d’arbres et d’arbustes alignés, planter parfois sur talus, se composent normalement de trois strates (arborescente, arbustive et herbacée), source ADEME</a:t>
            </a:r>
          </a:p>
          <a:p>
            <a:endParaRPr lang="fr-FR" b="0" dirty="0">
              <a:solidFill>
                <a:srgbClr val="000000"/>
              </a:solidFill>
              <a:latin typeface="-apple-system"/>
            </a:endParaRPr>
          </a:p>
          <a:p>
            <a:r>
              <a:rPr lang="fr-FR" b="0" dirty="0">
                <a:solidFill>
                  <a:srgbClr val="000000"/>
                </a:solidFill>
                <a:latin typeface="-apple-system"/>
              </a:rPr>
              <a:t>Campagne d’analyses </a:t>
            </a:r>
          </a:p>
          <a:p>
            <a:pPr lvl="1"/>
            <a:r>
              <a:rPr lang="fr-FR" sz="2000" dirty="0">
                <a:solidFill>
                  <a:srgbClr val="000000"/>
                </a:solidFill>
                <a:latin typeface="-apple-system"/>
              </a:rPr>
              <a:t>14 </a:t>
            </a:r>
            <a:r>
              <a:rPr lang="fr-FR" sz="2000" b="1" dirty="0">
                <a:solidFill>
                  <a:srgbClr val="000000"/>
                </a:solidFill>
                <a:latin typeface="-apple-system"/>
              </a:rPr>
              <a:t>échantillons répartis ouest/sud en comparaison avec base de données </a:t>
            </a:r>
            <a:r>
              <a:rPr lang="fr-FR" sz="2000" b="1" dirty="0" err="1">
                <a:solidFill>
                  <a:srgbClr val="000000"/>
                </a:solidFill>
                <a:latin typeface="-apple-system"/>
              </a:rPr>
              <a:t>Fibois</a:t>
            </a:r>
            <a:r>
              <a:rPr lang="fr-FR" sz="2000" b="1" dirty="0">
                <a:solidFill>
                  <a:srgbClr val="000000"/>
                </a:solidFill>
                <a:latin typeface="-apple-system"/>
              </a:rPr>
              <a:t> Ardèche Drome (273)</a:t>
            </a:r>
            <a:endParaRPr lang="fr-FR" sz="2000" dirty="0"/>
          </a:p>
        </p:txBody>
      </p:sp>
      <p:sp>
        <p:nvSpPr>
          <p:cNvPr id="3" name="Titre 2">
            <a:extLst>
              <a:ext uri="{FF2B5EF4-FFF2-40B4-BE49-F238E27FC236}">
                <a16:creationId xmlns:a16="http://schemas.microsoft.com/office/drawing/2014/main" id="{BB0F11D8-460B-5763-E032-8EA75B4DF05E}"/>
              </a:ext>
            </a:extLst>
          </p:cNvPr>
          <p:cNvSpPr>
            <a:spLocks noGrp="1"/>
          </p:cNvSpPr>
          <p:nvPr>
            <p:ph type="title"/>
          </p:nvPr>
        </p:nvSpPr>
        <p:spPr/>
        <p:txBody>
          <a:bodyPr/>
          <a:lstStyle/>
          <a:p>
            <a:r>
              <a:rPr lang="fr-FR" dirty="0"/>
              <a:t>Campagne d’Analyses</a:t>
            </a:r>
          </a:p>
        </p:txBody>
      </p:sp>
      <p:sp>
        <p:nvSpPr>
          <p:cNvPr id="4" name="Espace réservé du numéro de diapositive 3">
            <a:extLst>
              <a:ext uri="{FF2B5EF4-FFF2-40B4-BE49-F238E27FC236}">
                <a16:creationId xmlns:a16="http://schemas.microsoft.com/office/drawing/2014/main" id="{7717545D-C9F4-02B8-0E22-497403D56A1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masis MT Std" panose="020405020503040202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2400" b="1" i="0" u="none" strike="noStrike" kern="1200" cap="none" spc="0" normalizeH="0" baseline="0" noProof="0" dirty="0">
              <a:ln>
                <a:noFill/>
              </a:ln>
              <a:solidFill>
                <a:srgbClr val="ED7D31"/>
              </a:solidFill>
              <a:effectLst/>
              <a:uLnTx/>
              <a:uFillTx/>
              <a:latin typeface="Amasis MT Std" panose="02040502050304020203" pitchFamily="18"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BD0F2687-D021-661E-BC8E-D0E2804F8BA2}"/>
              </a:ext>
            </a:extLst>
          </p:cNvPr>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rPr>
              <a:t>CIBE/com APR/GT plaquettes bocagères – 9 juin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rPr>
              <a:t>CIBE - Comité Interprofessionnel du Bois-Energie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7" name="Image 6">
            <a:extLst>
              <a:ext uri="{FF2B5EF4-FFF2-40B4-BE49-F238E27FC236}">
                <a16:creationId xmlns:a16="http://schemas.microsoft.com/office/drawing/2014/main" id="{6C524822-9176-DB41-96B3-2FBC85DC2AF2}"/>
              </a:ext>
            </a:extLst>
          </p:cNvPr>
          <p:cNvPicPr>
            <a:picLocks noChangeAspect="1"/>
          </p:cNvPicPr>
          <p:nvPr/>
        </p:nvPicPr>
        <p:blipFill>
          <a:blip r:embed="rId4"/>
          <a:stretch>
            <a:fillRect/>
          </a:stretch>
        </p:blipFill>
        <p:spPr>
          <a:xfrm>
            <a:off x="0" y="5268336"/>
            <a:ext cx="6692900" cy="1612900"/>
          </a:xfrm>
          <a:prstGeom prst="rect">
            <a:avLst/>
          </a:prstGeom>
        </p:spPr>
      </p:pic>
      <p:pic>
        <p:nvPicPr>
          <p:cNvPr id="9" name="Image 8">
            <a:extLst>
              <a:ext uri="{FF2B5EF4-FFF2-40B4-BE49-F238E27FC236}">
                <a16:creationId xmlns:a16="http://schemas.microsoft.com/office/drawing/2014/main" id="{0620689A-4BB6-CA49-B918-C0A3C1B5EFF7}"/>
              </a:ext>
            </a:extLst>
          </p:cNvPr>
          <p:cNvPicPr>
            <a:picLocks noChangeAspect="1"/>
          </p:cNvPicPr>
          <p:nvPr/>
        </p:nvPicPr>
        <p:blipFill>
          <a:blip r:embed="rId5"/>
          <a:stretch>
            <a:fillRect/>
          </a:stretch>
        </p:blipFill>
        <p:spPr>
          <a:xfrm>
            <a:off x="9060328" y="0"/>
            <a:ext cx="3072169" cy="2510498"/>
          </a:xfrm>
          <a:prstGeom prst="rect">
            <a:avLst/>
          </a:prstGeom>
        </p:spPr>
      </p:pic>
      <p:pic>
        <p:nvPicPr>
          <p:cNvPr id="10" name="Image 9">
            <a:extLst>
              <a:ext uri="{FF2B5EF4-FFF2-40B4-BE49-F238E27FC236}">
                <a16:creationId xmlns:a16="http://schemas.microsoft.com/office/drawing/2014/main" id="{AED7552A-0547-DF4A-A293-04A93DE26082}"/>
              </a:ext>
            </a:extLst>
          </p:cNvPr>
          <p:cNvPicPr>
            <a:picLocks noChangeAspect="1"/>
          </p:cNvPicPr>
          <p:nvPr/>
        </p:nvPicPr>
        <p:blipFill>
          <a:blip r:embed="rId6"/>
          <a:stretch>
            <a:fillRect/>
          </a:stretch>
        </p:blipFill>
        <p:spPr>
          <a:xfrm>
            <a:off x="11312665" y="2199089"/>
            <a:ext cx="819832" cy="311409"/>
          </a:xfrm>
          <a:prstGeom prst="rect">
            <a:avLst/>
          </a:prstGeom>
        </p:spPr>
      </p:pic>
    </p:spTree>
    <p:extLst>
      <p:ext uri="{BB962C8B-B14F-4D97-AF65-F5344CB8AC3E}">
        <p14:creationId xmlns:p14="http://schemas.microsoft.com/office/powerpoint/2010/main" val="965148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4BBC949-800F-00A1-24CF-D7DF19D0F146}"/>
              </a:ext>
            </a:extLst>
          </p:cNvPr>
          <p:cNvSpPr>
            <a:spLocks noGrp="1"/>
          </p:cNvSpPr>
          <p:nvPr>
            <p:ph type="body" sz="quarter" idx="13"/>
          </p:nvPr>
        </p:nvSpPr>
        <p:spPr>
          <a:xfrm>
            <a:off x="767927" y="2857230"/>
            <a:ext cx="5883596" cy="3581426"/>
          </a:xfrm>
        </p:spPr>
        <p:txBody>
          <a:bodyPr/>
          <a:lstStyle/>
          <a:p>
            <a:r>
              <a:rPr lang="fr-FR" sz="2300" b="1" dirty="0"/>
              <a:t>Produit essentiellement feuillu donc masse volumique plus lourde </a:t>
            </a:r>
          </a:p>
          <a:p>
            <a:r>
              <a:rPr lang="fr-FR" sz="2300" b="1" dirty="0">
                <a:latin typeface="Calibri" panose="020F0502020204030204" pitchFamily="34" charset="0"/>
                <a:cs typeface="Calibri" panose="020F0502020204030204" pitchFamily="34" charset="0"/>
              </a:rPr>
              <a:t>→ </a:t>
            </a:r>
            <a:r>
              <a:rPr lang="fr-FR" sz="2300" b="1" dirty="0"/>
              <a:t>PCI volumique légèrement plus important </a:t>
            </a:r>
          </a:p>
          <a:p>
            <a:pPr marL="0" indent="0">
              <a:buNone/>
            </a:pPr>
            <a:r>
              <a:rPr lang="fr-FR" sz="1900" b="0" dirty="0">
                <a:latin typeface="Calibri" panose="020F0502020204030204" pitchFamily="34" charset="0"/>
                <a:cs typeface="Calibri" panose="020F0502020204030204" pitchFamily="34" charset="0"/>
              </a:rPr>
              <a:t>→ Risque minime </a:t>
            </a:r>
            <a:r>
              <a:rPr lang="fr-FR" sz="1900" b="0" dirty="0"/>
              <a:t>sur la consommation </a:t>
            </a:r>
          </a:p>
          <a:p>
            <a:pPr lvl="2"/>
            <a:r>
              <a:rPr lang="fr-FR" sz="1900" dirty="0"/>
              <a:t>Calibrer le système de calcul de consommation de la chaudière et l’amenée du bois si réelle différence par rapport aux valeurs par défaut</a:t>
            </a:r>
          </a:p>
          <a:p>
            <a:pPr marL="914400" lvl="2" indent="0">
              <a:buNone/>
            </a:pPr>
            <a:endParaRPr lang="fr-FR" sz="1900" dirty="0"/>
          </a:p>
        </p:txBody>
      </p:sp>
      <p:sp>
        <p:nvSpPr>
          <p:cNvPr id="3" name="Titre 2">
            <a:extLst>
              <a:ext uri="{FF2B5EF4-FFF2-40B4-BE49-F238E27FC236}">
                <a16:creationId xmlns:a16="http://schemas.microsoft.com/office/drawing/2014/main" id="{AD60EEDD-07DB-F535-A9CE-6FC038B43078}"/>
              </a:ext>
            </a:extLst>
          </p:cNvPr>
          <p:cNvSpPr>
            <a:spLocks noGrp="1"/>
          </p:cNvSpPr>
          <p:nvPr>
            <p:ph type="title"/>
          </p:nvPr>
        </p:nvSpPr>
        <p:spPr>
          <a:xfrm>
            <a:off x="767927" y="1194619"/>
            <a:ext cx="10816540" cy="1287542"/>
          </a:xfrm>
        </p:spPr>
        <p:txBody>
          <a:bodyPr/>
          <a:lstStyle/>
          <a:p>
            <a:pPr algn="just"/>
            <a:r>
              <a:rPr lang="fr-FR" sz="2400" b="0" dirty="0">
                <a:ln>
                  <a:solidFill>
                    <a:srgbClr val="7E0E41"/>
                  </a:solidFill>
                </a:ln>
                <a:solidFill>
                  <a:schemeClr val="tx1"/>
                </a:solidFill>
              </a:rPr>
              <a:t>Globalement, il n y a pas d’écart significatif comparé aux plaquettes forestières</a:t>
            </a:r>
            <a:br>
              <a:rPr lang="fr-FR" sz="2400" b="0" dirty="0">
                <a:ln>
                  <a:solidFill>
                    <a:srgbClr val="7E0E41"/>
                  </a:solidFill>
                </a:ln>
                <a:solidFill>
                  <a:schemeClr val="tx1"/>
                </a:solidFill>
              </a:rPr>
            </a:br>
            <a:r>
              <a:rPr lang="fr-FR" sz="2400" b="0" dirty="0">
                <a:ln>
                  <a:solidFill>
                    <a:srgbClr val="7E0E41"/>
                  </a:solidFill>
                </a:ln>
                <a:solidFill>
                  <a:schemeClr val="tx1"/>
                </a:solidFill>
              </a:rPr>
              <a:t> -&gt; Le bois bocager n’est pas une problématique sous condition de respecter certaines recommandations. </a:t>
            </a:r>
          </a:p>
        </p:txBody>
      </p:sp>
      <p:sp>
        <p:nvSpPr>
          <p:cNvPr id="4" name="Espace réservé du numéro de diapositive 3">
            <a:extLst>
              <a:ext uri="{FF2B5EF4-FFF2-40B4-BE49-F238E27FC236}">
                <a16:creationId xmlns:a16="http://schemas.microsoft.com/office/drawing/2014/main" id="{9B7751A0-FF36-0666-F671-7BBECF846E3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masis MT Std" panose="020405020503040202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2400" b="1" i="0" u="none" strike="noStrike" kern="1200" cap="none" spc="0" normalizeH="0" baseline="0" noProof="0" dirty="0">
              <a:ln>
                <a:noFill/>
              </a:ln>
              <a:solidFill>
                <a:srgbClr val="ED7D31"/>
              </a:solidFill>
              <a:effectLst/>
              <a:uLnTx/>
              <a:uFillTx/>
              <a:latin typeface="Amasis MT Std" panose="02040502050304020203" pitchFamily="18"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9E4327EE-668D-A78A-6E60-CF81FF62399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CIBE/com APR/GT plaquettes bocagères – 9 juin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 - Comité Interprofessionnel du Bois-Energie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Titre 2">
            <a:extLst>
              <a:ext uri="{FF2B5EF4-FFF2-40B4-BE49-F238E27FC236}">
                <a16:creationId xmlns:a16="http://schemas.microsoft.com/office/drawing/2014/main" id="{14DC331D-9B29-3C64-D2C0-5B164DF0FC65}"/>
              </a:ext>
            </a:extLst>
          </p:cNvPr>
          <p:cNvSpPr txBox="1">
            <a:spLocks/>
          </p:cNvSpPr>
          <p:nvPr/>
        </p:nvSpPr>
        <p:spPr>
          <a:xfrm>
            <a:off x="986523" y="493877"/>
            <a:ext cx="7409332" cy="54024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accent2"/>
                </a:solidFill>
                <a:effectLst/>
                <a:latin typeface="Amasis MT Std" panose="02040502050304020203" pitchFamily="18" charset="0"/>
                <a:ea typeface="+mj-ea"/>
                <a:cs typeface="Aharoni" panose="02010803020104030203"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ED7D31"/>
                </a:solidFill>
                <a:effectLst/>
                <a:uLnTx/>
                <a:uFillTx/>
                <a:latin typeface="Amasis MT Std" panose="02040502050304020203" pitchFamily="18" charset="0"/>
                <a:ea typeface="+mj-ea"/>
                <a:cs typeface="Aharoni" panose="02010803020104030203" pitchFamily="2" charset="-79"/>
              </a:rPr>
              <a:t>Recommandations</a:t>
            </a:r>
          </a:p>
        </p:txBody>
      </p:sp>
      <p:pic>
        <p:nvPicPr>
          <p:cNvPr id="6" name="Image 5">
            <a:extLst>
              <a:ext uri="{FF2B5EF4-FFF2-40B4-BE49-F238E27FC236}">
                <a16:creationId xmlns:a16="http://schemas.microsoft.com/office/drawing/2014/main" id="{FF625E59-A6CA-C84F-BE87-485485E5FFBB}"/>
              </a:ext>
            </a:extLst>
          </p:cNvPr>
          <p:cNvPicPr>
            <a:picLocks noChangeAspect="1"/>
          </p:cNvPicPr>
          <p:nvPr/>
        </p:nvPicPr>
        <p:blipFill>
          <a:blip r:embed="rId3"/>
          <a:stretch>
            <a:fillRect/>
          </a:stretch>
        </p:blipFill>
        <p:spPr>
          <a:xfrm>
            <a:off x="6883829" y="2941293"/>
            <a:ext cx="4700638" cy="2595444"/>
          </a:xfrm>
          <a:prstGeom prst="rect">
            <a:avLst/>
          </a:prstGeom>
        </p:spPr>
      </p:pic>
    </p:spTree>
    <p:extLst>
      <p:ext uri="{BB962C8B-B14F-4D97-AF65-F5344CB8AC3E}">
        <p14:creationId xmlns:p14="http://schemas.microsoft.com/office/powerpoint/2010/main" val="27397491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925F96B-78E8-1C6F-D65F-D50E346D4D5D}"/>
              </a:ext>
            </a:extLst>
          </p:cNvPr>
          <p:cNvSpPr>
            <a:spLocks noGrp="1"/>
          </p:cNvSpPr>
          <p:nvPr>
            <p:ph type="body" sz="quarter" idx="13"/>
          </p:nvPr>
        </p:nvSpPr>
        <p:spPr>
          <a:xfrm>
            <a:off x="313039" y="1441321"/>
            <a:ext cx="6686000" cy="3581426"/>
          </a:xfrm>
        </p:spPr>
        <p:txBody>
          <a:bodyPr/>
          <a:lstStyle/>
          <a:p>
            <a:r>
              <a:rPr lang="fr-FR" sz="2400" b="1" dirty="0"/>
              <a:t>Produit issu essentiellement de branches (plus de minéraux) </a:t>
            </a:r>
          </a:p>
          <a:p>
            <a:pPr lvl="1"/>
            <a:r>
              <a:rPr lang="fr-FR" sz="2000" b="1" dirty="0">
                <a:latin typeface="Calibri" panose="020F0502020204030204" pitchFamily="34" charset="0"/>
                <a:cs typeface="Calibri" panose="020F0502020204030204" pitchFamily="34" charset="0"/>
              </a:rPr>
              <a:t>→  T</a:t>
            </a:r>
            <a:r>
              <a:rPr lang="fr-FR" sz="2000" b="1" dirty="0"/>
              <a:t>aux des cendres supérieur à ce que nous pouvons observer dans la plaquette forestière en général</a:t>
            </a:r>
          </a:p>
          <a:p>
            <a:pPr lvl="1"/>
            <a:r>
              <a:rPr lang="fr-FR" sz="2000" b="1" dirty="0">
                <a:latin typeface="Calibri" panose="020F0502020204030204" pitchFamily="34" charset="0"/>
                <a:cs typeface="Calibri" panose="020F0502020204030204" pitchFamily="34" charset="0"/>
              </a:rPr>
              <a:t>→ Risque de f</a:t>
            </a:r>
            <a:r>
              <a:rPr lang="fr-FR" sz="2000" b="1" dirty="0"/>
              <a:t>ormation de mâchefer </a:t>
            </a:r>
          </a:p>
          <a:p>
            <a:pPr lvl="1"/>
            <a:endParaRPr lang="fr-FR" sz="2000" b="1" dirty="0"/>
          </a:p>
          <a:p>
            <a:pPr marL="0" indent="0">
              <a:buNone/>
            </a:pPr>
            <a:r>
              <a:rPr lang="fr-FR" sz="2000" b="0" dirty="0">
                <a:latin typeface="Calibri" panose="020F0502020204030204" pitchFamily="34" charset="0"/>
                <a:cs typeface="Calibri" panose="020F0502020204030204" pitchFamily="34" charset="0"/>
              </a:rPr>
              <a:t>→Recommandation pour limiter l’i</a:t>
            </a:r>
            <a:r>
              <a:rPr lang="fr-FR" sz="2000" b="0" dirty="0"/>
              <a:t>mpact sur l’exploitation</a:t>
            </a:r>
          </a:p>
          <a:p>
            <a:pPr lvl="2"/>
            <a:r>
              <a:rPr lang="fr-FR" dirty="0"/>
              <a:t>Nettoyer plus régulièrement le foyer</a:t>
            </a:r>
          </a:p>
          <a:p>
            <a:pPr lvl="2"/>
            <a:r>
              <a:rPr lang="fr-FR" dirty="0"/>
              <a:t>Surveiller le taux de remplissage des bennes à cendre des petites chaudières </a:t>
            </a:r>
            <a:r>
              <a:rPr lang="fr-FR" sz="1600" dirty="0"/>
              <a:t>(&lt;1,5MW)</a:t>
            </a:r>
          </a:p>
          <a:p>
            <a:pPr lvl="2"/>
            <a:r>
              <a:rPr lang="fr-FR" dirty="0"/>
              <a:t>Ajuster les dispositifs de décendrage si besoin </a:t>
            </a:r>
          </a:p>
          <a:p>
            <a:endParaRPr lang="fr-FR" sz="3200" dirty="0"/>
          </a:p>
        </p:txBody>
      </p:sp>
      <p:sp>
        <p:nvSpPr>
          <p:cNvPr id="3" name="Titre 2">
            <a:extLst>
              <a:ext uri="{FF2B5EF4-FFF2-40B4-BE49-F238E27FC236}">
                <a16:creationId xmlns:a16="http://schemas.microsoft.com/office/drawing/2014/main" id="{5272C69B-72D6-D25A-1B5C-19054FAE013A}"/>
              </a:ext>
            </a:extLst>
          </p:cNvPr>
          <p:cNvSpPr>
            <a:spLocks noGrp="1"/>
          </p:cNvSpPr>
          <p:nvPr>
            <p:ph type="title"/>
          </p:nvPr>
        </p:nvSpPr>
        <p:spPr>
          <a:xfrm>
            <a:off x="986522" y="493877"/>
            <a:ext cx="6160001" cy="540245"/>
          </a:xfrm>
        </p:spPr>
        <p:txBody>
          <a:bodyPr/>
          <a:lstStyle/>
          <a:p>
            <a:r>
              <a:rPr lang="fr-FR" dirty="0"/>
              <a:t>Taux de cendres</a:t>
            </a:r>
          </a:p>
        </p:txBody>
      </p:sp>
      <p:sp>
        <p:nvSpPr>
          <p:cNvPr id="4" name="Espace réservé du numéro de diapositive 3">
            <a:extLst>
              <a:ext uri="{FF2B5EF4-FFF2-40B4-BE49-F238E27FC236}">
                <a16:creationId xmlns:a16="http://schemas.microsoft.com/office/drawing/2014/main" id="{55FA6466-30BA-F805-F2B9-8A4409553E0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masis MT Std" panose="020405020503040202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2400" b="1" i="0" u="none" strike="noStrike" kern="1200" cap="none" spc="0" normalizeH="0" baseline="0" noProof="0" dirty="0">
              <a:ln>
                <a:noFill/>
              </a:ln>
              <a:solidFill>
                <a:srgbClr val="ED7D31"/>
              </a:solidFill>
              <a:effectLst/>
              <a:uLnTx/>
              <a:uFillTx/>
              <a:latin typeface="Amasis MT Std" panose="02040502050304020203" pitchFamily="18"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16B87ECD-F3D7-55AE-9DF6-E05A41858170}"/>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CIBE/com APR/GT plaquettes bocagères – 9 juin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 - Comité Interprofessionnel du Bois-Energie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6" name="Image 5">
            <a:extLst>
              <a:ext uri="{FF2B5EF4-FFF2-40B4-BE49-F238E27FC236}">
                <a16:creationId xmlns:a16="http://schemas.microsoft.com/office/drawing/2014/main" id="{425835C2-A6A8-924C-B89C-860A183DCC49}"/>
              </a:ext>
            </a:extLst>
          </p:cNvPr>
          <p:cNvPicPr>
            <a:picLocks noChangeAspect="1"/>
          </p:cNvPicPr>
          <p:nvPr/>
        </p:nvPicPr>
        <p:blipFill>
          <a:blip r:embed="rId3"/>
          <a:stretch>
            <a:fillRect/>
          </a:stretch>
        </p:blipFill>
        <p:spPr>
          <a:xfrm>
            <a:off x="7337936" y="1739246"/>
            <a:ext cx="4387031" cy="2769851"/>
          </a:xfrm>
          <a:prstGeom prst="rect">
            <a:avLst/>
          </a:prstGeom>
        </p:spPr>
      </p:pic>
    </p:spTree>
    <p:extLst>
      <p:ext uri="{BB962C8B-B14F-4D97-AF65-F5344CB8AC3E}">
        <p14:creationId xmlns:p14="http://schemas.microsoft.com/office/powerpoint/2010/main" val="319152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A3BFA2C-E003-9CF4-D723-6FB13EB59071}"/>
              </a:ext>
            </a:extLst>
          </p:cNvPr>
          <p:cNvSpPr>
            <a:spLocks noGrp="1"/>
          </p:cNvSpPr>
          <p:nvPr>
            <p:ph type="body" sz="quarter" idx="13"/>
          </p:nvPr>
        </p:nvSpPr>
        <p:spPr>
          <a:xfrm>
            <a:off x="378426" y="3529460"/>
            <a:ext cx="11643232" cy="2726634"/>
          </a:xfrm>
        </p:spPr>
        <p:txBody>
          <a:bodyPr/>
          <a:lstStyle/>
          <a:p>
            <a:r>
              <a:rPr lang="fr-FR" sz="2300" dirty="0">
                <a:latin typeface="Amasis MT Pro" panose="02040504050005020304" pitchFamily="18" charset="0"/>
                <a:cs typeface="Calibri" panose="020F0502020204030204" pitchFamily="34" charset="0"/>
              </a:rPr>
              <a:t>→ Globalement b</a:t>
            </a:r>
            <a:r>
              <a:rPr lang="fr-FR" sz="2300" dirty="0">
                <a:latin typeface="Amasis MT Pro" panose="02040504050005020304" pitchFamily="18" charset="0"/>
              </a:rPr>
              <a:t>ois plus fin (pas plus de fines que les plaquettes forestières)</a:t>
            </a:r>
          </a:p>
          <a:p>
            <a:pPr marL="0" indent="0">
              <a:buNone/>
            </a:pPr>
            <a:r>
              <a:rPr lang="fr-FR" sz="2000" b="0" dirty="0">
                <a:latin typeface="Amasis MT Pro" panose="02040504050005020304" pitchFamily="18" charset="0"/>
                <a:cs typeface="Calibri" panose="020F0502020204030204" pitchFamily="34" charset="0"/>
              </a:rPr>
              <a:t>→ Risque minime sur</a:t>
            </a:r>
            <a:r>
              <a:rPr lang="fr-FR" sz="2000" b="0" dirty="0">
                <a:latin typeface="Amasis MT Pro" panose="02040504050005020304" pitchFamily="18" charset="0"/>
              </a:rPr>
              <a:t> l’exploitation</a:t>
            </a:r>
          </a:p>
          <a:p>
            <a:pPr lvl="2"/>
            <a:r>
              <a:rPr lang="fr-FR" dirty="0"/>
              <a:t>Procéder à un criblage en amont pour les installations sensibles aux petites granulométries  ou</a:t>
            </a:r>
          </a:p>
          <a:p>
            <a:pPr lvl="2"/>
            <a:r>
              <a:rPr lang="fr-FR" dirty="0"/>
              <a:t>Réaliser des mix produits sur plateforme avec des produits plus grossiers </a:t>
            </a:r>
          </a:p>
          <a:p>
            <a:pPr lvl="2"/>
            <a:r>
              <a:rPr lang="fr-FR" dirty="0"/>
              <a:t>Sur le fonctionnement de l’installation, calquer le réglage de l’alimentation en bois de la chaudière et de l’extraction du silo sur celui du bois forestier</a:t>
            </a:r>
          </a:p>
        </p:txBody>
      </p:sp>
      <p:sp>
        <p:nvSpPr>
          <p:cNvPr id="3" name="Titre 2">
            <a:extLst>
              <a:ext uri="{FF2B5EF4-FFF2-40B4-BE49-F238E27FC236}">
                <a16:creationId xmlns:a16="http://schemas.microsoft.com/office/drawing/2014/main" id="{FFA9A561-9A0F-8423-49AD-E5E01ED38F43}"/>
              </a:ext>
            </a:extLst>
          </p:cNvPr>
          <p:cNvSpPr>
            <a:spLocks noGrp="1"/>
          </p:cNvSpPr>
          <p:nvPr>
            <p:ph type="title"/>
          </p:nvPr>
        </p:nvSpPr>
        <p:spPr>
          <a:xfrm>
            <a:off x="986522" y="493877"/>
            <a:ext cx="6257425" cy="540245"/>
          </a:xfrm>
        </p:spPr>
        <p:txBody>
          <a:bodyPr/>
          <a:lstStyle/>
          <a:p>
            <a:r>
              <a:rPr lang="fr-FR" dirty="0"/>
              <a:t>Granulométrie</a:t>
            </a:r>
          </a:p>
        </p:txBody>
      </p:sp>
      <p:sp>
        <p:nvSpPr>
          <p:cNvPr id="4" name="Espace réservé du numéro de diapositive 3">
            <a:extLst>
              <a:ext uri="{FF2B5EF4-FFF2-40B4-BE49-F238E27FC236}">
                <a16:creationId xmlns:a16="http://schemas.microsoft.com/office/drawing/2014/main" id="{058AE858-1167-3D69-6A3F-6AC11FA90C2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masis MT Std" panose="020405020503040202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2400" b="1" i="0" u="none" strike="noStrike" kern="1200" cap="none" spc="0" normalizeH="0" baseline="0" noProof="0" dirty="0">
              <a:ln>
                <a:noFill/>
              </a:ln>
              <a:solidFill>
                <a:srgbClr val="ED7D31"/>
              </a:solidFill>
              <a:effectLst/>
              <a:uLnTx/>
              <a:uFillTx/>
              <a:latin typeface="Amasis MT Std" panose="02040502050304020203" pitchFamily="18"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C1F7F489-9DB2-5734-2E9A-303EF7DDFCFC}"/>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CIBE/com APR/GT plaquettes bocagères – 9 juin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 - Comité Interprofessionnel du Bois-Energie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6" name="Image 5">
            <a:extLst>
              <a:ext uri="{FF2B5EF4-FFF2-40B4-BE49-F238E27FC236}">
                <a16:creationId xmlns:a16="http://schemas.microsoft.com/office/drawing/2014/main" id="{E5217B2E-C500-A348-8F70-5750021F22FE}"/>
              </a:ext>
            </a:extLst>
          </p:cNvPr>
          <p:cNvPicPr>
            <a:picLocks noChangeAspect="1"/>
          </p:cNvPicPr>
          <p:nvPr/>
        </p:nvPicPr>
        <p:blipFill>
          <a:blip r:embed="rId3"/>
          <a:stretch>
            <a:fillRect/>
          </a:stretch>
        </p:blipFill>
        <p:spPr>
          <a:xfrm>
            <a:off x="5014452" y="45947"/>
            <a:ext cx="7177548" cy="3280096"/>
          </a:xfrm>
          <a:prstGeom prst="rect">
            <a:avLst/>
          </a:prstGeom>
        </p:spPr>
      </p:pic>
    </p:spTree>
    <p:extLst>
      <p:ext uri="{BB962C8B-B14F-4D97-AF65-F5344CB8AC3E}">
        <p14:creationId xmlns:p14="http://schemas.microsoft.com/office/powerpoint/2010/main" val="1370597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CC98FEB-B59D-D110-7903-B67332F48B0B}"/>
              </a:ext>
            </a:extLst>
          </p:cNvPr>
          <p:cNvSpPr>
            <a:spLocks noGrp="1"/>
          </p:cNvSpPr>
          <p:nvPr>
            <p:ph type="body" sz="quarter" idx="13"/>
          </p:nvPr>
        </p:nvSpPr>
        <p:spPr>
          <a:xfrm>
            <a:off x="641011" y="2104999"/>
            <a:ext cx="10816540" cy="3581426"/>
          </a:xfrm>
        </p:spPr>
        <p:txBody>
          <a:bodyPr/>
          <a:lstStyle/>
          <a:p>
            <a:r>
              <a:rPr lang="fr-FR" sz="2300" b="1" dirty="0">
                <a:latin typeface="Amasis MT Pro" panose="02040504050005020304" pitchFamily="18" charset="0"/>
                <a:cs typeface="Calibri" panose="020F0502020204030204" pitchFamily="34" charset="0"/>
              </a:rPr>
              <a:t>→ </a:t>
            </a:r>
            <a:r>
              <a:rPr lang="fr-FR" sz="2300" dirty="0">
                <a:latin typeface="Amasis MT Pro" panose="02040504050005020304" pitchFamily="18" charset="0"/>
                <a:cs typeface="Calibri" panose="020F0502020204030204" pitchFamily="34" charset="0"/>
              </a:rPr>
              <a:t>Soufre, chlore, azote résultats similaires à la plaquettes forestières, sauf le soufre qui peut être supérieur à 500mg/Kg</a:t>
            </a:r>
            <a:endParaRPr lang="fr-FR" sz="2300" dirty="0">
              <a:latin typeface="Amasis MT Pro" panose="02040504050005020304" pitchFamily="18" charset="0"/>
            </a:endParaRPr>
          </a:p>
          <a:p>
            <a:pPr marL="0" indent="0">
              <a:buNone/>
            </a:pPr>
            <a:r>
              <a:rPr lang="fr-FR" sz="2000" b="0" dirty="0">
                <a:latin typeface="Amasis MT Pro" panose="02040504050005020304" pitchFamily="18" charset="0"/>
                <a:cs typeface="Calibri" panose="020F0502020204030204" pitchFamily="34" charset="0"/>
              </a:rPr>
              <a:t>→ </a:t>
            </a:r>
            <a:r>
              <a:rPr lang="fr-FR" sz="1900" b="0" dirty="0">
                <a:latin typeface="Amasis MT Pro" panose="02040504050005020304" pitchFamily="18" charset="0"/>
                <a:cs typeface="Calibri" panose="020F0502020204030204" pitchFamily="34" charset="0"/>
              </a:rPr>
              <a:t>Risque minime sur les petites chaufferies </a:t>
            </a:r>
            <a:r>
              <a:rPr lang="fr-FR" sz="1900" b="0" dirty="0">
                <a:latin typeface="Amasis MT Pro" panose="02040504050005020304" pitchFamily="18" charset="0"/>
              </a:rPr>
              <a:t>(&lt;1,5MW) et potentiel formation de vapeur acide si mauvaise combustion</a:t>
            </a:r>
          </a:p>
          <a:p>
            <a:pPr lvl="2"/>
            <a:r>
              <a:rPr lang="fr-FR" sz="1800" dirty="0">
                <a:latin typeface="Amasis MT Pro" panose="02040504050005020304" pitchFamily="18" charset="0"/>
              </a:rPr>
              <a:t>Préconisation similaire à celle de la plaquette forestière en fonction des puissances d’installation </a:t>
            </a:r>
          </a:p>
          <a:p>
            <a:pPr marL="914400" lvl="2" indent="0">
              <a:buNone/>
            </a:pPr>
            <a:endParaRPr lang="fr-FR" dirty="0">
              <a:latin typeface="Amasis MT Pro" panose="02040504050005020304" pitchFamily="18" charset="0"/>
            </a:endParaRPr>
          </a:p>
          <a:p>
            <a:pPr marL="914400" lvl="2" indent="0">
              <a:buNone/>
            </a:pPr>
            <a:endParaRPr lang="fr-FR" dirty="0">
              <a:latin typeface="Amasis MT Pro" panose="02040504050005020304" pitchFamily="18" charset="0"/>
            </a:endParaRPr>
          </a:p>
          <a:p>
            <a:pPr lvl="2"/>
            <a:endParaRPr lang="fr-FR" dirty="0"/>
          </a:p>
          <a:p>
            <a:pPr marL="0" indent="0">
              <a:buNone/>
            </a:pPr>
            <a:endParaRPr lang="fr-FR" dirty="0"/>
          </a:p>
        </p:txBody>
      </p:sp>
      <p:sp>
        <p:nvSpPr>
          <p:cNvPr id="3" name="Titre 2">
            <a:extLst>
              <a:ext uri="{FF2B5EF4-FFF2-40B4-BE49-F238E27FC236}">
                <a16:creationId xmlns:a16="http://schemas.microsoft.com/office/drawing/2014/main" id="{9B2BDD5C-DB7F-3AA8-D640-ABCF4974C6ED}"/>
              </a:ext>
            </a:extLst>
          </p:cNvPr>
          <p:cNvSpPr>
            <a:spLocks noGrp="1"/>
          </p:cNvSpPr>
          <p:nvPr>
            <p:ph type="title"/>
          </p:nvPr>
        </p:nvSpPr>
        <p:spPr>
          <a:xfrm>
            <a:off x="986523" y="493877"/>
            <a:ext cx="6559496" cy="540245"/>
          </a:xfrm>
        </p:spPr>
        <p:txBody>
          <a:bodyPr/>
          <a:lstStyle/>
          <a:p>
            <a:r>
              <a:rPr lang="fr-FR" dirty="0"/>
              <a:t>Eléments chimiques 1/2</a:t>
            </a:r>
          </a:p>
        </p:txBody>
      </p:sp>
      <p:sp>
        <p:nvSpPr>
          <p:cNvPr id="4" name="Espace réservé du numéro de diapositive 3">
            <a:extLst>
              <a:ext uri="{FF2B5EF4-FFF2-40B4-BE49-F238E27FC236}">
                <a16:creationId xmlns:a16="http://schemas.microsoft.com/office/drawing/2014/main" id="{9D8128AB-231C-882A-D3C6-05AC42A4CB4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masis MT Std" panose="020405020503040202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2400" b="1" i="0" u="none" strike="noStrike" kern="1200" cap="none" spc="0" normalizeH="0" baseline="0" noProof="0" dirty="0">
              <a:ln>
                <a:noFill/>
              </a:ln>
              <a:solidFill>
                <a:srgbClr val="ED7D31"/>
              </a:solidFill>
              <a:effectLst/>
              <a:uLnTx/>
              <a:uFillTx/>
              <a:latin typeface="Amasis MT Std" panose="02040502050304020203" pitchFamily="18"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81128993-C042-C365-AAC0-38E03CCF5617}"/>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CIBE/com APR/GT plaquettes bocagères – 9 juin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 - Comité Interprofessionnel du Bois-Energie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113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BE69989-3D50-44CD-BCDE-1BFA41A3DC82}"/>
              </a:ext>
            </a:extLst>
          </p:cNvPr>
          <p:cNvSpPr>
            <a:spLocks noGrp="1"/>
          </p:cNvSpPr>
          <p:nvPr>
            <p:ph idx="1"/>
          </p:nvPr>
        </p:nvSpPr>
        <p:spPr>
          <a:xfrm>
            <a:off x="591312" y="1794690"/>
            <a:ext cx="11009376" cy="4295983"/>
          </a:xfrm>
        </p:spPr>
        <p:txBody>
          <a:bodyPr>
            <a:normAutofit/>
          </a:bodyPr>
          <a:lstStyle/>
          <a:p>
            <a:pPr marL="342900" indent="-342900">
              <a:buFont typeface="Arial" panose="020B0604020202020204" pitchFamily="34" charset="0"/>
              <a:buChar char="•"/>
            </a:pPr>
            <a:r>
              <a:rPr lang="fr-FR" sz="2000" dirty="0">
                <a:solidFill>
                  <a:schemeClr val="tx1"/>
                </a:solidFill>
              </a:rPr>
              <a:t>Contexte et enjeux bocagers en Normandie</a:t>
            </a:r>
          </a:p>
          <a:p>
            <a:pPr marL="342900" indent="-342900">
              <a:buFont typeface="Arial" panose="020B0604020202020204" pitchFamily="34" charset="0"/>
              <a:buChar char="•"/>
            </a:pPr>
            <a:r>
              <a:rPr lang="fr-FR" sz="2000" dirty="0">
                <a:solidFill>
                  <a:schemeClr val="tx1"/>
                </a:solidFill>
              </a:rPr>
              <a:t>Rôles des haies bocagères et attentes des agriculteurs</a:t>
            </a:r>
          </a:p>
          <a:p>
            <a:pPr marL="342900" indent="-342900">
              <a:buFont typeface="Arial" panose="020B0604020202020204" pitchFamily="34" charset="0"/>
              <a:buChar char="•"/>
            </a:pPr>
            <a:r>
              <a:rPr lang="fr-FR" sz="2000" dirty="0">
                <a:solidFill>
                  <a:schemeClr val="tx1"/>
                </a:solidFill>
              </a:rPr>
              <a:t>Exemples de projets mis en œuvre dans les territoires par la Chambre d'agriculture de Normandie </a:t>
            </a:r>
            <a:r>
              <a:rPr lang="fr-FR" sz="1100" dirty="0">
                <a:solidFill>
                  <a:schemeClr val="tx1"/>
                </a:solidFill>
              </a:rPr>
              <a:t>(service Boisement Biodiversité </a:t>
            </a:r>
            <a:r>
              <a:rPr lang="fr-FR" sz="1100" dirty="0" err="1">
                <a:solidFill>
                  <a:schemeClr val="tx1"/>
                </a:solidFill>
              </a:rPr>
              <a:t>Agro-environnement</a:t>
            </a:r>
            <a:r>
              <a:rPr lang="fr-FR" sz="1100" dirty="0">
                <a:solidFill>
                  <a:schemeClr val="tx1"/>
                </a:solidFill>
              </a:rPr>
              <a:t>) </a:t>
            </a:r>
            <a:r>
              <a:rPr lang="fr-FR" sz="2000" dirty="0">
                <a:solidFill>
                  <a:schemeClr val="tx1"/>
                </a:solidFill>
              </a:rPr>
              <a:t>:</a:t>
            </a:r>
          </a:p>
          <a:p>
            <a:pPr marL="1028700" lvl="1" indent="-342900"/>
            <a:r>
              <a:rPr lang="fr-FR" sz="1800" dirty="0"/>
              <a:t>Principales réalisations de l'année 2022</a:t>
            </a:r>
          </a:p>
          <a:p>
            <a:pPr marL="1028700" lvl="1" indent="-342900"/>
            <a:r>
              <a:rPr lang="fr-FR" sz="1800" dirty="0"/>
              <a:t>Accompagnement de plans bocage</a:t>
            </a:r>
          </a:p>
          <a:p>
            <a:pPr marL="1028700" lvl="1" indent="-342900"/>
            <a:r>
              <a:rPr lang="fr-FR" sz="1800" dirty="0"/>
              <a:t>Valorisation du carbone séquestré par les haies avec Symbiose Normandie</a:t>
            </a:r>
          </a:p>
          <a:p>
            <a:pPr marL="342900" indent="-342900">
              <a:buFont typeface="Arial" panose="020B0604020202020204" pitchFamily="34" charset="0"/>
              <a:buChar char="•"/>
            </a:pPr>
            <a:endParaRPr lang="fr-FR" dirty="0"/>
          </a:p>
        </p:txBody>
      </p:sp>
    </p:spTree>
    <p:extLst>
      <p:ext uri="{BB962C8B-B14F-4D97-AF65-F5344CB8AC3E}">
        <p14:creationId xmlns:p14="http://schemas.microsoft.com/office/powerpoint/2010/main" val="36599686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CC98FEB-B59D-D110-7903-B67332F48B0B}"/>
              </a:ext>
            </a:extLst>
          </p:cNvPr>
          <p:cNvSpPr>
            <a:spLocks noGrp="1"/>
          </p:cNvSpPr>
          <p:nvPr>
            <p:ph type="body" sz="quarter" idx="13"/>
          </p:nvPr>
        </p:nvSpPr>
        <p:spPr>
          <a:xfrm>
            <a:off x="433642" y="2021144"/>
            <a:ext cx="5981015" cy="3581426"/>
          </a:xfrm>
        </p:spPr>
        <p:txBody>
          <a:bodyPr/>
          <a:lstStyle/>
          <a:p>
            <a:pPr marL="914400" lvl="2" indent="0">
              <a:buNone/>
            </a:pPr>
            <a:endParaRPr lang="fr-FR" sz="2400" dirty="0">
              <a:latin typeface="Amasis MT Pro" panose="02040504050005020304" pitchFamily="18" charset="0"/>
            </a:endParaRPr>
          </a:p>
          <a:p>
            <a:r>
              <a:rPr lang="fr-FR" sz="2400" b="1" dirty="0">
                <a:latin typeface="Amasis MT Pro" panose="02040504050005020304" pitchFamily="18" charset="0"/>
                <a:cs typeface="Calibri" panose="020F0502020204030204" pitchFamily="34" charset="0"/>
              </a:rPr>
              <a:t>→ </a:t>
            </a:r>
            <a:r>
              <a:rPr lang="fr-FR" sz="2400" dirty="0">
                <a:latin typeface="Amasis MT Pro" panose="02040504050005020304" pitchFamily="18" charset="0"/>
                <a:cs typeface="Calibri" panose="020F0502020204030204" pitchFamily="34" charset="0"/>
              </a:rPr>
              <a:t>taux de silice plus important que sur la plaquette forestière</a:t>
            </a:r>
            <a:endParaRPr lang="fr-FR" sz="2400" dirty="0">
              <a:latin typeface="Amasis MT Pro" panose="02040504050005020304" pitchFamily="18" charset="0"/>
            </a:endParaRPr>
          </a:p>
          <a:p>
            <a:pPr marL="0" indent="0">
              <a:buNone/>
            </a:pPr>
            <a:r>
              <a:rPr lang="fr-FR" sz="2400" b="0" dirty="0">
                <a:latin typeface="Amasis MT Pro" panose="02040504050005020304" pitchFamily="18" charset="0"/>
                <a:cs typeface="Calibri" panose="020F0502020204030204" pitchFamily="34" charset="0"/>
              </a:rPr>
              <a:t>→ </a:t>
            </a:r>
            <a:r>
              <a:rPr lang="fr-FR" sz="2000" b="0" dirty="0">
                <a:latin typeface="Amasis MT Pro" panose="02040504050005020304" pitchFamily="18" charset="0"/>
                <a:cs typeface="Calibri" panose="020F0502020204030204" pitchFamily="34" charset="0"/>
              </a:rPr>
              <a:t>Risque usure rapide des vis d’extraction</a:t>
            </a:r>
            <a:endParaRPr lang="fr-FR" sz="2000" b="0" dirty="0">
              <a:latin typeface="Amasis MT Pro" panose="02040504050005020304" pitchFamily="18" charset="0"/>
            </a:endParaRPr>
          </a:p>
          <a:p>
            <a:pPr lvl="2"/>
            <a:r>
              <a:rPr lang="fr-FR" dirty="0">
                <a:latin typeface="Amasis MT Pro" panose="02040504050005020304" pitchFamily="18" charset="0"/>
              </a:rPr>
              <a:t>Limiter au maximum les longueurs des vis </a:t>
            </a:r>
          </a:p>
          <a:p>
            <a:pPr lvl="2"/>
            <a:r>
              <a:rPr lang="fr-FR" dirty="0">
                <a:latin typeface="Amasis MT Pro" panose="02040504050005020304" pitchFamily="18" charset="0"/>
              </a:rPr>
              <a:t>Encourager à un entretien annuel et une inspection de l’usure des systèmes de convoyage de l’installation </a:t>
            </a:r>
          </a:p>
          <a:p>
            <a:pPr lvl="2"/>
            <a:endParaRPr lang="fr-FR" sz="2400" dirty="0"/>
          </a:p>
          <a:p>
            <a:pPr marL="0" indent="0">
              <a:buNone/>
            </a:pPr>
            <a:endParaRPr lang="fr-FR" sz="3200" dirty="0"/>
          </a:p>
        </p:txBody>
      </p:sp>
      <p:sp>
        <p:nvSpPr>
          <p:cNvPr id="3" name="Titre 2">
            <a:extLst>
              <a:ext uri="{FF2B5EF4-FFF2-40B4-BE49-F238E27FC236}">
                <a16:creationId xmlns:a16="http://schemas.microsoft.com/office/drawing/2014/main" id="{9B2BDD5C-DB7F-3AA8-D640-ABCF4974C6ED}"/>
              </a:ext>
            </a:extLst>
          </p:cNvPr>
          <p:cNvSpPr>
            <a:spLocks noGrp="1"/>
          </p:cNvSpPr>
          <p:nvPr>
            <p:ph type="title"/>
          </p:nvPr>
        </p:nvSpPr>
        <p:spPr>
          <a:xfrm>
            <a:off x="986523" y="493877"/>
            <a:ext cx="6559496" cy="540245"/>
          </a:xfrm>
        </p:spPr>
        <p:txBody>
          <a:bodyPr/>
          <a:lstStyle/>
          <a:p>
            <a:r>
              <a:rPr lang="fr-FR" dirty="0"/>
              <a:t>Eléments chimiques 2/2</a:t>
            </a:r>
          </a:p>
        </p:txBody>
      </p:sp>
      <p:sp>
        <p:nvSpPr>
          <p:cNvPr id="4" name="Espace réservé du numéro de diapositive 3">
            <a:extLst>
              <a:ext uri="{FF2B5EF4-FFF2-40B4-BE49-F238E27FC236}">
                <a16:creationId xmlns:a16="http://schemas.microsoft.com/office/drawing/2014/main" id="{9D8128AB-231C-882A-D3C6-05AC42A4CB4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masis MT Std" panose="020405020503040202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2400" b="1" i="0" u="none" strike="noStrike" kern="1200" cap="none" spc="0" normalizeH="0" baseline="0" noProof="0" dirty="0">
              <a:ln>
                <a:noFill/>
              </a:ln>
              <a:solidFill>
                <a:srgbClr val="ED7D31"/>
              </a:solidFill>
              <a:effectLst/>
              <a:uLnTx/>
              <a:uFillTx/>
              <a:latin typeface="Amasis MT Std" panose="02040502050304020203" pitchFamily="18"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81128993-C042-C365-AAC0-38E03CCF5617}"/>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CIBE/com APR/GT plaquettes bocagères – 9 juin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 - Comité Interprofessionnel du Bois-Energie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6" name="Image 5">
            <a:extLst>
              <a:ext uri="{FF2B5EF4-FFF2-40B4-BE49-F238E27FC236}">
                <a16:creationId xmlns:a16="http://schemas.microsoft.com/office/drawing/2014/main" id="{95076C89-957C-6E4D-9608-DA2BD0F52486}"/>
              </a:ext>
            </a:extLst>
          </p:cNvPr>
          <p:cNvPicPr>
            <a:picLocks noChangeAspect="1"/>
          </p:cNvPicPr>
          <p:nvPr/>
        </p:nvPicPr>
        <p:blipFill>
          <a:blip r:embed="rId3"/>
          <a:stretch>
            <a:fillRect/>
          </a:stretch>
        </p:blipFill>
        <p:spPr>
          <a:xfrm>
            <a:off x="6414657" y="2021144"/>
            <a:ext cx="5607001" cy="3391515"/>
          </a:xfrm>
          <a:prstGeom prst="rect">
            <a:avLst/>
          </a:prstGeom>
        </p:spPr>
      </p:pic>
    </p:spTree>
    <p:extLst>
      <p:ext uri="{BB962C8B-B14F-4D97-AF65-F5344CB8AC3E}">
        <p14:creationId xmlns:p14="http://schemas.microsoft.com/office/powerpoint/2010/main" val="1166990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9E1DBDD-7416-0140-5E33-5746532F5281}"/>
              </a:ext>
            </a:extLst>
          </p:cNvPr>
          <p:cNvSpPr>
            <a:spLocks noGrp="1"/>
          </p:cNvSpPr>
          <p:nvPr>
            <p:ph type="body" sz="quarter" idx="13"/>
          </p:nvPr>
        </p:nvSpPr>
        <p:spPr>
          <a:xfrm>
            <a:off x="986522" y="2040826"/>
            <a:ext cx="10816540" cy="3581426"/>
          </a:xfrm>
        </p:spPr>
        <p:txBody>
          <a:bodyPr/>
          <a:lstStyle/>
          <a:p>
            <a:r>
              <a:rPr lang="fr-FR" sz="2300" b="1" dirty="0"/>
              <a:t>Température de fusibilité</a:t>
            </a:r>
            <a:r>
              <a:rPr lang="fr-FR" sz="1600" i="1" dirty="0"/>
              <a:t>		</a:t>
            </a:r>
            <a:br>
              <a:rPr lang="fr-FR" sz="1600" i="1" dirty="0"/>
            </a:br>
            <a:r>
              <a:rPr lang="fr-FR" sz="1600" i="1" dirty="0"/>
              <a:t>Non mesurée sur la campagne 2021-2022  a réaliser au moins une fois au démarrage de l’installation en préconisation</a:t>
            </a:r>
          </a:p>
          <a:p>
            <a:endParaRPr lang="fr-FR" sz="1600" i="1" dirty="0"/>
          </a:p>
          <a:p>
            <a:pPr marL="0" indent="0">
              <a:buNone/>
            </a:pPr>
            <a:r>
              <a:rPr lang="fr-FR" sz="2000" b="0" dirty="0">
                <a:latin typeface="Calibri" panose="020F0502020204030204" pitchFamily="34" charset="0"/>
                <a:cs typeface="Calibri" panose="020F0502020204030204" pitchFamily="34" charset="0"/>
              </a:rPr>
              <a:t>→ </a:t>
            </a:r>
            <a:r>
              <a:rPr lang="fr-FR" sz="1900" b="0" dirty="0"/>
              <a:t>Impact sur l’exploitation ( température de fusion basse et une production de mâchefer)</a:t>
            </a:r>
          </a:p>
          <a:p>
            <a:pPr lvl="2"/>
            <a:r>
              <a:rPr lang="fr-FR" sz="1800" dirty="0"/>
              <a:t>Prévoir une technologie adaptée </a:t>
            </a:r>
          </a:p>
          <a:p>
            <a:pPr lvl="2"/>
            <a:r>
              <a:rPr lang="fr-FR" sz="1800" dirty="0"/>
              <a:t>Faire une analyse du produit en amont</a:t>
            </a:r>
          </a:p>
          <a:p>
            <a:pPr marL="914400" lvl="2" indent="0">
              <a:buNone/>
            </a:pPr>
            <a:endParaRPr lang="fr-FR" dirty="0"/>
          </a:p>
        </p:txBody>
      </p:sp>
      <p:sp>
        <p:nvSpPr>
          <p:cNvPr id="3" name="Titre 2">
            <a:extLst>
              <a:ext uri="{FF2B5EF4-FFF2-40B4-BE49-F238E27FC236}">
                <a16:creationId xmlns:a16="http://schemas.microsoft.com/office/drawing/2014/main" id="{9587877F-F031-7B81-9DE4-71B3F506D749}"/>
              </a:ext>
            </a:extLst>
          </p:cNvPr>
          <p:cNvSpPr>
            <a:spLocks noGrp="1"/>
          </p:cNvSpPr>
          <p:nvPr>
            <p:ph type="title"/>
          </p:nvPr>
        </p:nvSpPr>
        <p:spPr>
          <a:xfrm>
            <a:off x="986522" y="493877"/>
            <a:ext cx="10251749" cy="540245"/>
          </a:xfrm>
        </p:spPr>
        <p:txBody>
          <a:bodyPr/>
          <a:lstStyle/>
          <a:p>
            <a:r>
              <a:rPr lang="fr-FR" dirty="0"/>
              <a:t>Température de fusibilité</a:t>
            </a:r>
          </a:p>
        </p:txBody>
      </p:sp>
      <p:sp>
        <p:nvSpPr>
          <p:cNvPr id="4" name="Espace réservé du numéro de diapositive 3">
            <a:extLst>
              <a:ext uri="{FF2B5EF4-FFF2-40B4-BE49-F238E27FC236}">
                <a16:creationId xmlns:a16="http://schemas.microsoft.com/office/drawing/2014/main" id="{3B08868C-2D6D-3CD6-181E-C505543A06E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masis MT Std" panose="020405020503040202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2400" b="1" i="0" u="none" strike="noStrike" kern="1200" cap="none" spc="0" normalizeH="0" baseline="0" noProof="0" dirty="0">
              <a:ln>
                <a:noFill/>
              </a:ln>
              <a:solidFill>
                <a:srgbClr val="ED7D31"/>
              </a:solidFill>
              <a:effectLst/>
              <a:uLnTx/>
              <a:uFillTx/>
              <a:latin typeface="Amasis MT Std" panose="02040502050304020203" pitchFamily="18"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611DABA4-8331-1B78-13DF-C0F6149A8D08}"/>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CIBE/com APR/GT plaquettes bocagères – 9 juin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CIBE - Comité Interprofessionnel du Bois-Energie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55422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re 1">
            <a:extLst>
              <a:ext uri="{FF2B5EF4-FFF2-40B4-BE49-F238E27FC236}">
                <a16:creationId xmlns:a16="http://schemas.microsoft.com/office/drawing/2014/main" id="{0209CA4E-5EB0-DF42-AEB7-81367B8AA9F1}"/>
              </a:ext>
            </a:extLst>
          </p:cNvPr>
          <p:cNvSpPr>
            <a:spLocks noGrp="1"/>
          </p:cNvSpPr>
          <p:nvPr>
            <p:ph type="title"/>
          </p:nvPr>
        </p:nvSpPr>
        <p:spPr/>
        <p:txBody>
          <a:bodyPr/>
          <a:lstStyle/>
          <a:p>
            <a:r>
              <a:rPr lang="fr-FR" altLang="fr-FR" dirty="0">
                <a:latin typeface="Calibri" panose="020F0502020204030204" pitchFamily="34" charset="0"/>
              </a:rPr>
              <a:t>Préparation type </a:t>
            </a:r>
            <a:r>
              <a:rPr lang="fr-FR" altLang="fr-FR" sz="2800" dirty="0">
                <a:latin typeface="Calibri" panose="020F0502020204030204" pitchFamily="34" charset="0"/>
              </a:rPr>
              <a:t>pour les plaquettes bocagères</a:t>
            </a:r>
            <a:endParaRPr lang="fr-FR" altLang="fr-FR" dirty="0">
              <a:latin typeface="Calibri" panose="020F0502020204030204" pitchFamily="34" charset="0"/>
            </a:endParaRPr>
          </a:p>
        </p:txBody>
      </p:sp>
      <p:sp>
        <p:nvSpPr>
          <p:cNvPr id="80898" name="Espace réservé du contenu 2">
            <a:extLst>
              <a:ext uri="{FF2B5EF4-FFF2-40B4-BE49-F238E27FC236}">
                <a16:creationId xmlns:a16="http://schemas.microsoft.com/office/drawing/2014/main" id="{1D43895C-50C9-0742-B151-A1D6898E80FF}"/>
              </a:ext>
            </a:extLst>
          </p:cNvPr>
          <p:cNvSpPr>
            <a:spLocks noGrp="1"/>
          </p:cNvSpPr>
          <p:nvPr>
            <p:ph idx="1"/>
          </p:nvPr>
        </p:nvSpPr>
        <p:spPr>
          <a:xfrm>
            <a:off x="221226" y="1557338"/>
            <a:ext cx="7049841" cy="4114800"/>
          </a:xfrm>
          <a:solidFill>
            <a:srgbClr val="FFFFFF"/>
          </a:solidFill>
        </p:spPr>
        <p:txBody>
          <a:bodyPr/>
          <a:lstStyle/>
          <a:p>
            <a:pPr marL="0" indent="0">
              <a:buNone/>
            </a:pPr>
            <a:r>
              <a:rPr lang="fr-FR" altLang="fr-FR" sz="2400" dirty="0">
                <a:latin typeface="Calibri" panose="020F0502020204030204" pitchFamily="34" charset="0"/>
              </a:rPr>
              <a:t>Process assez proche de celui de la plaquette forestière et</a:t>
            </a:r>
            <a:endParaRPr lang="fr-FR" altLang="fr-FR" sz="2000" u="sng" dirty="0">
              <a:latin typeface="Calibri" panose="020F0502020204030204" pitchFamily="34" charset="0"/>
            </a:endParaRPr>
          </a:p>
          <a:p>
            <a:pPr marL="0" indent="0">
              <a:buNone/>
            </a:pPr>
            <a:endParaRPr lang="fr-FR" altLang="fr-FR" sz="2000" u="sng" dirty="0">
              <a:latin typeface="Calibri" panose="020F0502020204030204" pitchFamily="34" charset="0"/>
            </a:endParaRPr>
          </a:p>
          <a:p>
            <a:pPr lvl="1"/>
            <a:r>
              <a:rPr lang="fr-FR" altLang="fr-FR" sz="2000" dirty="0">
                <a:latin typeface="Calibri" panose="020F0502020204030204" pitchFamily="34" charset="0"/>
              </a:rPr>
              <a:t>Ressuyage des bois</a:t>
            </a:r>
          </a:p>
          <a:p>
            <a:pPr lvl="1"/>
            <a:r>
              <a:rPr lang="fr-FR" altLang="fr-FR" sz="2000" i="1" dirty="0">
                <a:latin typeface="Calibri" panose="020F0502020204030204" pitchFamily="34" charset="0"/>
              </a:rPr>
              <a:t>Déchiquetage sur parcelle</a:t>
            </a:r>
          </a:p>
          <a:p>
            <a:pPr lvl="1"/>
            <a:r>
              <a:rPr lang="fr-FR" altLang="fr-FR" sz="2000" dirty="0">
                <a:latin typeface="Calibri" panose="020F0502020204030204" pitchFamily="34" charset="0"/>
              </a:rPr>
              <a:t>Transport vers plateforme de stockage /séchage (ou direct chaufferie bois humide)</a:t>
            </a:r>
          </a:p>
          <a:p>
            <a:pPr lvl="1"/>
            <a:r>
              <a:rPr lang="fr-FR" altLang="fr-FR" sz="2000" dirty="0">
                <a:latin typeface="Calibri" panose="020F0502020204030204" pitchFamily="34" charset="0"/>
              </a:rPr>
              <a:t>Séchage par fermentation sous plateforme</a:t>
            </a:r>
          </a:p>
          <a:p>
            <a:pPr lvl="1"/>
            <a:r>
              <a:rPr lang="fr-FR" altLang="fr-FR" sz="2000" dirty="0">
                <a:latin typeface="Calibri" panose="020F0502020204030204" pitchFamily="34" charset="0"/>
              </a:rPr>
              <a:t>Chargement /livraison </a:t>
            </a:r>
          </a:p>
          <a:p>
            <a:pPr lvl="1"/>
            <a:endParaRPr lang="fr-FR" altLang="fr-FR" sz="2000" dirty="0">
              <a:latin typeface="Calibri" panose="020F0502020204030204" pitchFamily="34" charset="0"/>
            </a:endParaRPr>
          </a:p>
          <a:p>
            <a:pPr marL="0" indent="0"/>
            <a:endParaRPr lang="fr-FR" altLang="fr-FR" sz="2400" dirty="0">
              <a:latin typeface="Calibri" panose="020F0502020204030204" pitchFamily="34" charset="0"/>
            </a:endParaRPr>
          </a:p>
        </p:txBody>
      </p:sp>
      <p:sp>
        <p:nvSpPr>
          <p:cNvPr id="54275" name="Espace réservé du numéro de diapositive 3">
            <a:extLst>
              <a:ext uri="{FF2B5EF4-FFF2-40B4-BE49-F238E27FC236}">
                <a16:creationId xmlns:a16="http://schemas.microsoft.com/office/drawing/2014/main" id="{23CF5F38-97FA-8547-B545-5BCF444458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altLang="fr-FR"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fld id="{3444858F-8E46-F243-8262-E99D279902F4}" type="slidenum">
              <a:rPr kumimoji="0" lang="fr-FR" altLang="fr-FR"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altLang="fr-FR"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Image 1">
            <a:extLst>
              <a:ext uri="{FF2B5EF4-FFF2-40B4-BE49-F238E27FC236}">
                <a16:creationId xmlns:a16="http://schemas.microsoft.com/office/drawing/2014/main" id="{B4E59D7A-D9CF-584D-B620-ACF198F8387D}"/>
              </a:ext>
            </a:extLst>
          </p:cNvPr>
          <p:cNvPicPr>
            <a:picLocks noChangeAspect="1"/>
          </p:cNvPicPr>
          <p:nvPr/>
        </p:nvPicPr>
        <p:blipFill>
          <a:blip r:embed="rId3"/>
          <a:stretch>
            <a:fillRect/>
          </a:stretch>
        </p:blipFill>
        <p:spPr>
          <a:xfrm>
            <a:off x="7462982" y="1557338"/>
            <a:ext cx="4729018" cy="3657600"/>
          </a:xfrm>
          <a:prstGeom prst="rect">
            <a:avLst/>
          </a:prstGeom>
        </p:spPr>
      </p:pic>
      <p:sp>
        <p:nvSpPr>
          <p:cNvPr id="3" name="ZoneTexte 2">
            <a:extLst>
              <a:ext uri="{FF2B5EF4-FFF2-40B4-BE49-F238E27FC236}">
                <a16:creationId xmlns:a16="http://schemas.microsoft.com/office/drawing/2014/main" id="{3B51C5E9-98F9-724A-98F1-13D3968472C6}"/>
              </a:ext>
            </a:extLst>
          </p:cNvPr>
          <p:cNvSpPr txBox="1"/>
          <p:nvPr/>
        </p:nvSpPr>
        <p:spPr>
          <a:xfrm>
            <a:off x="678425" y="5672138"/>
            <a:ext cx="107646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 préparation du combustible par criblage est une pratique qui n’est pas nécessaire : de nombreux fournisseurs travaillant le bois de bocage savent maitriser la granulométrie (fine) du produit sans criblage (choix de chantiers, qualité chantier déchiquetage, maitrise du séchage, mix produit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358233"/>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D7346602-3F60-9B57-AD6E-8174D4BA2B9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920E-6F05-4D63-BE95-6D0DAA5A6EC3}" type="slidenum">
              <a:rPr kumimoji="0" lang="fr-FR" sz="2400" b="1" i="0" u="none" strike="noStrike" kern="1200" cap="none" spc="0" normalizeH="0" baseline="0" noProof="0" smtClean="0">
                <a:ln>
                  <a:noFill/>
                </a:ln>
                <a:solidFill>
                  <a:srgbClr val="ED7D3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p:txBody>
      </p:sp>
      <p:sp>
        <p:nvSpPr>
          <p:cNvPr id="2" name="Titre 1">
            <a:extLst>
              <a:ext uri="{FF2B5EF4-FFF2-40B4-BE49-F238E27FC236}">
                <a16:creationId xmlns:a16="http://schemas.microsoft.com/office/drawing/2014/main" id="{A3282074-2862-482D-3B16-3B14F33C8BA6}"/>
              </a:ext>
            </a:extLst>
          </p:cNvPr>
          <p:cNvSpPr>
            <a:spLocks noGrp="1"/>
          </p:cNvSpPr>
          <p:nvPr>
            <p:ph type="title"/>
          </p:nvPr>
        </p:nvSpPr>
        <p:spPr>
          <a:xfrm>
            <a:off x="2050742" y="2157275"/>
            <a:ext cx="6830499" cy="1828800"/>
          </a:xfrm>
          <a:solidFill>
            <a:schemeClr val="bg1"/>
          </a:solidFill>
        </p:spPr>
        <p:txBody>
          <a:bodyPr>
            <a:noAutofit/>
          </a:bodyPr>
          <a:lstStyle/>
          <a:p>
            <a:r>
              <a:rPr lang="fr-FR" dirty="0"/>
              <a:t>Merci de votre attention !</a:t>
            </a:r>
            <a:endParaRPr lang="fr-FR" sz="4000" b="0" dirty="0"/>
          </a:p>
        </p:txBody>
      </p:sp>
      <p:sp>
        <p:nvSpPr>
          <p:cNvPr id="5" name="Espace réservé du texte 2">
            <a:extLst>
              <a:ext uri="{FF2B5EF4-FFF2-40B4-BE49-F238E27FC236}">
                <a16:creationId xmlns:a16="http://schemas.microsoft.com/office/drawing/2014/main" id="{05EEC861-290E-744D-0721-9941AFFEBFE4}"/>
              </a:ext>
            </a:extLst>
          </p:cNvPr>
          <p:cNvSpPr txBox="1">
            <a:spLocks/>
          </p:cNvSpPr>
          <p:nvPr/>
        </p:nvSpPr>
        <p:spPr>
          <a:xfrm>
            <a:off x="795111" y="4260518"/>
            <a:ext cx="8842375" cy="776969"/>
          </a:xfrm>
          <a:prstGeom prst="rect">
            <a:avLst/>
          </a:prstGeom>
          <a:solidFill>
            <a:schemeClr val="bg1"/>
          </a:solidFill>
        </p:spPr>
        <p:txBody>
          <a:bodyPr vert="horz" lIns="91440" tIns="45720" rIns="91440" bIns="45720" rtlCol="0" anchor="ctr">
            <a:noAutofit/>
          </a:bodyPr>
          <a:lstStyle>
            <a:defPPr>
              <a:defRPr lang="fr-FR"/>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682F08"/>
                </a:solidFill>
                <a:effectLst/>
                <a:uLnTx/>
                <a:uFillTx/>
                <a:latin typeface="Arial" panose="020B0604020202020204" pitchFamily="34" charset="0"/>
                <a:ea typeface="+mn-ea"/>
                <a:cs typeface="Arial" panose="020B0604020202020204" pitchFamily="34" charset="0"/>
              </a:rPr>
              <a:t>POUR ALLER PLUS LOIN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CIBE - FIBOIS ARDECHE DROME</a:t>
            </a:r>
            <a:br>
              <a:rPr kumimoji="0" lang="fr-FR"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br>
            <a:r>
              <a:rPr kumimoji="0" lang="fr-FR"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 </a:t>
            </a:r>
            <a:r>
              <a:rPr kumimoji="0" lang="fr-FR"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hlinkClick r:id="rId2"/>
              </a:rPr>
              <a:t>L’utilisation des plaquettes bocagères : Note technique - Recommandations</a:t>
            </a:r>
            <a:r>
              <a:rPr kumimoji="0" lang="fr-FR"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- 2022</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br>
            <a:endParaRPr kumimoji="0" lang="fr-FR" sz="1400" b="0" i="0" u="none" strike="noStrike" kern="1200" cap="none" spc="0" normalizeH="0" baseline="0" noProof="0" dirty="0">
              <a:ln>
                <a:noFill/>
              </a:ln>
              <a:solidFill>
                <a:srgbClr val="682F0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682F08"/>
              </a:solidFill>
              <a:effectLst/>
              <a:uLnTx/>
              <a:uFillTx/>
              <a:latin typeface="Arial" panose="020B0604020202020204" pitchFamily="34" charset="0"/>
              <a:ea typeface="+mn-ea"/>
              <a:cs typeface="Arial" panose="020B0604020202020204" pitchFamily="34" charset="0"/>
            </a:endParaRPr>
          </a:p>
        </p:txBody>
      </p:sp>
      <p:pic>
        <p:nvPicPr>
          <p:cNvPr id="6" name="Image 5"/>
          <p:cNvPicPr>
            <a:picLocks noChangeAspect="1"/>
          </p:cNvPicPr>
          <p:nvPr/>
        </p:nvPicPr>
        <p:blipFill>
          <a:blip r:embed="rId3"/>
          <a:stretch>
            <a:fillRect/>
          </a:stretch>
        </p:blipFill>
        <p:spPr>
          <a:xfrm>
            <a:off x="108972" y="6256945"/>
            <a:ext cx="4115157" cy="506012"/>
          </a:xfrm>
          <a:prstGeom prst="rect">
            <a:avLst/>
          </a:prstGeom>
        </p:spPr>
      </p:pic>
      <p:sp>
        <p:nvSpPr>
          <p:cNvPr id="3" name="Rectangle 2">
            <a:extLst>
              <a:ext uri="{FF2B5EF4-FFF2-40B4-BE49-F238E27FC236}">
                <a16:creationId xmlns:a16="http://schemas.microsoft.com/office/drawing/2014/main" id="{86721A81-9BB8-A94D-91A5-ABA06D24C3C5}"/>
              </a:ext>
            </a:extLst>
          </p:cNvPr>
          <p:cNvSpPr/>
          <p:nvPr/>
        </p:nvSpPr>
        <p:spPr>
          <a:xfrm>
            <a:off x="2050742" y="4763094"/>
            <a:ext cx="6096000" cy="67710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Calibri" panose="020F0502020204030204"/>
                <a:ea typeface="+mn-ea"/>
                <a:cs typeface="+mn-cs"/>
              </a:rPr>
              <a:t>Comité Interprofessionnel du Bois-Energie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prstClr val="black"/>
                </a:solidFill>
                <a:effectLst/>
                <a:uLnTx/>
                <a:uFillTx/>
                <a:latin typeface="Calibri" panose="020F0502020204030204"/>
                <a:ea typeface="+mn-ea"/>
                <a:cs typeface="+mn-cs"/>
              </a:rPr>
              <a:t>E-mail : </a:t>
            </a:r>
            <a:r>
              <a:rPr kumimoji="0" lang="fr-FR" altLang="fr-FR" sz="1800" b="1" i="0" u="none" strike="noStrike" kern="1200" cap="none" spc="0" normalizeH="0" baseline="0" noProof="0" dirty="0" err="1">
                <a:ln>
                  <a:noFill/>
                </a:ln>
                <a:solidFill>
                  <a:srgbClr val="0033CC"/>
                </a:solidFill>
                <a:effectLst/>
                <a:uLnTx/>
                <a:uFillTx/>
                <a:latin typeface="Calibri" panose="020F0502020204030204"/>
                <a:ea typeface="+mn-ea"/>
                <a:cs typeface="+mn-cs"/>
              </a:rPr>
              <a:t>contact@cibe.fr</a:t>
            </a:r>
            <a:r>
              <a:rPr kumimoji="0" lang="fr-FR" altLang="fr-FR" sz="1800" b="1" i="0" u="none" strike="noStrike" kern="1200" cap="none" spc="0" normalizeH="0" baseline="0" noProof="0" dirty="0">
                <a:ln>
                  <a:noFill/>
                </a:ln>
                <a:solidFill>
                  <a:prstClr val="black"/>
                </a:solidFill>
                <a:effectLst/>
                <a:uLnTx/>
                <a:uFillTx/>
                <a:latin typeface="Calibri" panose="020F0502020204030204"/>
                <a:ea typeface="+mn-ea"/>
                <a:cs typeface="+mn-cs"/>
              </a:rPr>
              <a:t>  -  Site Internet : </a:t>
            </a:r>
            <a:r>
              <a:rPr kumimoji="0" lang="fr-FR" altLang="fr-FR" sz="1800" b="1" i="0" u="none" strike="noStrike" kern="1200" cap="none" spc="0" normalizeH="0" baseline="0" noProof="0" dirty="0">
                <a:ln>
                  <a:noFill/>
                </a:ln>
                <a:solidFill>
                  <a:srgbClr val="0033CC"/>
                </a:solidFill>
                <a:effectLst/>
                <a:uLnTx/>
                <a:uFillTx/>
                <a:latin typeface="Calibri" panose="020F0502020204030204"/>
                <a:ea typeface="+mn-ea"/>
                <a:cs typeface="+mn-cs"/>
                <a:hlinkClick r:id="rId4"/>
              </a:rPr>
              <a:t>www.cibe.fr</a:t>
            </a:r>
            <a:endParaRPr kumimoji="0" lang="fr-FR" alt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5EEF4ECA-67A4-B346-92EC-9A9A59051ACC}"/>
              </a:ext>
            </a:extLst>
          </p:cNvPr>
          <p:cNvPicPr>
            <a:picLocks noChangeAspect="1"/>
          </p:cNvPicPr>
          <p:nvPr/>
        </p:nvPicPr>
        <p:blipFill>
          <a:blip r:embed="rId5"/>
          <a:stretch>
            <a:fillRect/>
          </a:stretch>
        </p:blipFill>
        <p:spPr>
          <a:xfrm>
            <a:off x="8753659" y="2314322"/>
            <a:ext cx="3438341" cy="4543678"/>
          </a:xfrm>
          <a:prstGeom prst="rect">
            <a:avLst/>
          </a:prstGeom>
        </p:spPr>
      </p:pic>
    </p:spTree>
    <p:extLst>
      <p:ext uri="{BB962C8B-B14F-4D97-AF65-F5344CB8AC3E}">
        <p14:creationId xmlns:p14="http://schemas.microsoft.com/office/powerpoint/2010/main" val="328925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B89D52-6407-473C-8B03-EEB929BB6FC4}"/>
              </a:ext>
            </a:extLst>
          </p:cNvPr>
          <p:cNvSpPr>
            <a:spLocks noGrp="1"/>
          </p:cNvSpPr>
          <p:nvPr>
            <p:ph type="title"/>
          </p:nvPr>
        </p:nvSpPr>
        <p:spPr/>
        <p:txBody>
          <a:bodyPr/>
          <a:lstStyle/>
          <a:p>
            <a:r>
              <a:rPr lang="fr-FR" dirty="0"/>
              <a:t>J’AI FAIM, ET VOUS ?                    A TABLE !</a:t>
            </a:r>
          </a:p>
        </p:txBody>
      </p:sp>
      <p:sp>
        <p:nvSpPr>
          <p:cNvPr id="3" name="Espace réservé du contenu 2">
            <a:extLst>
              <a:ext uri="{FF2B5EF4-FFF2-40B4-BE49-F238E27FC236}">
                <a16:creationId xmlns:a16="http://schemas.microsoft.com/office/drawing/2014/main" id="{804336C3-3B67-4079-92AC-4BEC1D8F18F7}"/>
              </a:ext>
            </a:extLst>
          </p:cNvPr>
          <p:cNvSpPr>
            <a:spLocks noGrp="1"/>
          </p:cNvSpPr>
          <p:nvPr>
            <p:ph idx="1"/>
          </p:nvPr>
        </p:nvSpPr>
        <p:spPr>
          <a:xfrm>
            <a:off x="838200" y="2789853"/>
            <a:ext cx="10515600" cy="3387110"/>
          </a:xfrm>
        </p:spPr>
        <p:txBody>
          <a:bodyPr/>
          <a:lstStyle/>
          <a:p>
            <a:r>
              <a:rPr lang="fr-FR" dirty="0">
                <a:solidFill>
                  <a:schemeClr val="accent2"/>
                </a:solidFill>
              </a:rPr>
              <a:t>Suite du programme à 14h30 : visite commentée d’une haie après coupe d’entretien</a:t>
            </a:r>
          </a:p>
          <a:p>
            <a:pPr lvl="1"/>
            <a:r>
              <a:rPr lang="fr-FR" dirty="0">
                <a:solidFill>
                  <a:schemeClr val="accent2"/>
                </a:solidFill>
              </a:rPr>
              <a:t>PEFC OUEST : Gregory COUE</a:t>
            </a:r>
          </a:p>
          <a:p>
            <a:pPr lvl="1"/>
            <a:r>
              <a:rPr lang="fr-FR" dirty="0">
                <a:solidFill>
                  <a:schemeClr val="accent2"/>
                </a:solidFill>
              </a:rPr>
              <a:t>Entreprise DAVOUST : Gilles DAVOUST</a:t>
            </a:r>
          </a:p>
        </p:txBody>
      </p:sp>
    </p:spTree>
    <p:extLst>
      <p:ext uri="{BB962C8B-B14F-4D97-AF65-F5344CB8AC3E}">
        <p14:creationId xmlns:p14="http://schemas.microsoft.com/office/powerpoint/2010/main" val="357590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C9B5E78-B98A-A32F-31BD-FB150FCD27A6}"/>
              </a:ext>
            </a:extLst>
          </p:cNvPr>
          <p:cNvSpPr>
            <a:spLocks noGrp="1"/>
          </p:cNvSpPr>
          <p:nvPr>
            <p:ph idx="1"/>
          </p:nvPr>
        </p:nvSpPr>
        <p:spPr>
          <a:xfrm>
            <a:off x="222505" y="1202870"/>
            <a:ext cx="11417300" cy="4860579"/>
          </a:xfrm>
        </p:spPr>
        <p:txBody>
          <a:bodyPr/>
          <a:lstStyle/>
          <a:p>
            <a:r>
              <a:rPr lang="fr-FR" dirty="0"/>
              <a:t>171 000 km soit plus de 4 fois le tour de la terre !</a:t>
            </a:r>
          </a:p>
          <a:p>
            <a:pPr lvl="1"/>
            <a:r>
              <a:rPr lang="fr-FR" dirty="0"/>
              <a:t>3</a:t>
            </a:r>
            <a:r>
              <a:rPr lang="fr-FR" baseline="30000" dirty="0"/>
              <a:t>ème</a:t>
            </a:r>
            <a:r>
              <a:rPr lang="fr-FR" dirty="0"/>
              <a:t> région la plus bocagère de France (linéaire)</a:t>
            </a:r>
          </a:p>
          <a:p>
            <a:pPr lvl="1"/>
            <a:r>
              <a:rPr lang="fr-FR" dirty="0"/>
              <a:t>La Manche 1</a:t>
            </a:r>
            <a:r>
              <a:rPr lang="fr-FR" baseline="30000" dirty="0"/>
              <a:t>er</a:t>
            </a:r>
            <a:r>
              <a:rPr lang="fr-FR" dirty="0"/>
              <a:t> département bocager (linéaire)</a:t>
            </a:r>
          </a:p>
          <a:p>
            <a:pPr lvl="1"/>
            <a:r>
              <a:rPr lang="fr-FR" dirty="0"/>
              <a:t>57 m/ha de haies en Normandie / 103 m/ha pour la Manche</a:t>
            </a:r>
          </a:p>
          <a:p>
            <a:pPr lvl="1"/>
            <a:endParaRPr lang="fr-FR" dirty="0"/>
          </a:p>
          <a:p>
            <a:r>
              <a:rPr lang="fr-FR" dirty="0"/>
              <a:t>Tendances :</a:t>
            </a:r>
          </a:p>
          <a:p>
            <a:pPr lvl="1"/>
            <a:r>
              <a:rPr lang="fr-FR" dirty="0"/>
              <a:t>1 500 km de haies disparaissent chaque année </a:t>
            </a:r>
            <a:r>
              <a:rPr lang="fr-FR" sz="1000" dirty="0"/>
              <a:t>(tendance à la baisse)</a:t>
            </a:r>
          </a:p>
          <a:p>
            <a:pPr lvl="1"/>
            <a:r>
              <a:rPr lang="fr-FR" dirty="0"/>
              <a:t>Des plantations en nettes augmentation chaque année</a:t>
            </a:r>
          </a:p>
          <a:p>
            <a:pPr lvl="1"/>
            <a:endParaRPr lang="fr-FR" dirty="0"/>
          </a:p>
          <a:p>
            <a:r>
              <a:rPr lang="fr-FR" dirty="0"/>
              <a:t>Rôle paysager très important</a:t>
            </a:r>
          </a:p>
          <a:p>
            <a:pPr lvl="1"/>
            <a:r>
              <a:rPr lang="fr-FR" dirty="0"/>
              <a:t>Paysages identitaires et reconnus !</a:t>
            </a:r>
          </a:p>
          <a:p>
            <a:pPr lvl="1"/>
            <a:r>
              <a:rPr lang="fr-FR" dirty="0"/>
              <a:t>Valorise le patrimoine et les éléments du territoire</a:t>
            </a:r>
          </a:p>
          <a:p>
            <a:endParaRPr lang="fr-FR" dirty="0"/>
          </a:p>
          <a:p>
            <a:r>
              <a:rPr lang="fr-FR" dirty="0"/>
              <a:t>Une ressource importante à valoriser !</a:t>
            </a:r>
          </a:p>
          <a:p>
            <a:pPr marL="0" indent="0">
              <a:buNone/>
            </a:pPr>
            <a:endParaRPr lang="fr-FR" sz="1100" b="0" i="1" dirty="0">
              <a:solidFill>
                <a:schemeClr val="tx1"/>
              </a:solidFill>
            </a:endParaRPr>
          </a:p>
          <a:p>
            <a:pPr marL="0" indent="0">
              <a:buNone/>
            </a:pPr>
            <a:r>
              <a:rPr lang="fr-FR" sz="1100" b="0" i="1" dirty="0">
                <a:solidFill>
                  <a:schemeClr val="tx1"/>
                </a:solidFill>
              </a:rPr>
              <a:t>									Source : DBS – 12-2020, IGN - OFB</a:t>
            </a:r>
          </a:p>
          <a:p>
            <a:pPr lvl="1"/>
            <a:endParaRPr lang="fr-FR" dirty="0"/>
          </a:p>
          <a:p>
            <a:pPr lvl="1"/>
            <a:endParaRPr lang="fr-FR" dirty="0"/>
          </a:p>
          <a:p>
            <a:pPr lvl="1"/>
            <a:endParaRPr lang="fr-FR" dirty="0"/>
          </a:p>
          <a:p>
            <a:pPr lvl="1"/>
            <a:endParaRPr lang="fr-FR" dirty="0"/>
          </a:p>
          <a:p>
            <a:pPr marL="457200" lvl="1" indent="0">
              <a:buNone/>
            </a:pPr>
            <a:endParaRPr lang="fr-FR" sz="1100" i="1" dirty="0"/>
          </a:p>
          <a:p>
            <a:pPr marL="457200" lvl="1" indent="0">
              <a:buNone/>
            </a:pPr>
            <a:r>
              <a:rPr lang="fr-FR" sz="1100" i="1" dirty="0"/>
              <a:t>Source : DSB IGN 12/2020 – OFB – DREAL 2021</a:t>
            </a:r>
          </a:p>
          <a:p>
            <a:pPr lvl="1"/>
            <a:endParaRPr lang="fr-FR" dirty="0"/>
          </a:p>
          <a:p>
            <a:pPr lvl="1"/>
            <a:endParaRPr lang="fr-FR" dirty="0"/>
          </a:p>
        </p:txBody>
      </p:sp>
      <p:sp>
        <p:nvSpPr>
          <p:cNvPr id="3" name="Espace réservé du numéro de diapositive 2">
            <a:extLst>
              <a:ext uri="{FF2B5EF4-FFF2-40B4-BE49-F238E27FC236}">
                <a16:creationId xmlns:a16="http://schemas.microsoft.com/office/drawing/2014/main" id="{FDE7692B-B6A1-0377-A566-A6A255AA6D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538C6-ECFC-41BD-B400-24686FAB239F}" type="slidenum">
              <a:rPr kumimoji="0" lang="fr-FR" altLang="fr-FR" sz="9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altLang="fr-FR" sz="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4" name="Titre 3">
            <a:extLst>
              <a:ext uri="{FF2B5EF4-FFF2-40B4-BE49-F238E27FC236}">
                <a16:creationId xmlns:a16="http://schemas.microsoft.com/office/drawing/2014/main" id="{F84AA22D-7A76-A98E-0C1E-1B16D664B1ED}"/>
              </a:ext>
            </a:extLst>
          </p:cNvPr>
          <p:cNvSpPr>
            <a:spLocks noGrp="1"/>
          </p:cNvSpPr>
          <p:nvPr>
            <p:ph type="title"/>
          </p:nvPr>
        </p:nvSpPr>
        <p:spPr/>
        <p:txBody>
          <a:bodyPr/>
          <a:lstStyle/>
          <a:p>
            <a:r>
              <a:rPr lang="fr-FR" dirty="0"/>
              <a:t>La haie bocagère en Normandie</a:t>
            </a:r>
          </a:p>
        </p:txBody>
      </p:sp>
      <p:pic>
        <p:nvPicPr>
          <p:cNvPr id="5" name="Image 4">
            <a:extLst>
              <a:ext uri="{FF2B5EF4-FFF2-40B4-BE49-F238E27FC236}">
                <a16:creationId xmlns:a16="http://schemas.microsoft.com/office/drawing/2014/main" id="{CCDCD3D4-BAE6-7185-1BBE-A2FCCB4CFDD4}"/>
              </a:ext>
            </a:extLst>
          </p:cNvPr>
          <p:cNvPicPr>
            <a:picLocks noChangeAspect="1"/>
          </p:cNvPicPr>
          <p:nvPr/>
        </p:nvPicPr>
        <p:blipFill>
          <a:blip r:embed="rId2"/>
          <a:stretch>
            <a:fillRect/>
          </a:stretch>
        </p:blipFill>
        <p:spPr>
          <a:xfrm>
            <a:off x="7787463" y="1602296"/>
            <a:ext cx="4047414" cy="4334499"/>
          </a:xfrm>
          <a:prstGeom prst="rect">
            <a:avLst/>
          </a:prstGeom>
        </p:spPr>
      </p:pic>
    </p:spTree>
    <p:extLst>
      <p:ext uri="{BB962C8B-B14F-4D97-AF65-F5344CB8AC3E}">
        <p14:creationId xmlns:p14="http://schemas.microsoft.com/office/powerpoint/2010/main" val="3999602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p:cNvSpPr>
            <a:spLocks noGrp="1"/>
          </p:cNvSpPr>
          <p:nvPr>
            <p:ph type="title"/>
          </p:nvPr>
        </p:nvSpPr>
        <p:spPr/>
        <p:txBody>
          <a:bodyPr/>
          <a:lstStyle/>
          <a:p>
            <a:pPr eaLnBrk="1" hangingPunct="1"/>
            <a:r>
              <a:rPr lang="fr-FR" altLang="fr-FR" dirty="0"/>
              <a:t>Contexte</a:t>
            </a:r>
          </a:p>
        </p:txBody>
      </p:sp>
      <p:sp>
        <p:nvSpPr>
          <p:cNvPr id="3" name="Espace réservé du contenu 2"/>
          <p:cNvSpPr>
            <a:spLocks noGrp="1"/>
          </p:cNvSpPr>
          <p:nvPr>
            <p:ph idx="1"/>
          </p:nvPr>
        </p:nvSpPr>
        <p:spPr/>
        <p:txBody>
          <a:bodyPr rtlCol="0">
            <a:normAutofit/>
          </a:bodyPr>
          <a:lstStyle/>
          <a:p>
            <a:pPr eaLnBrk="1" fontAlgn="auto" hangingPunct="1">
              <a:spcAft>
                <a:spcPts val="0"/>
              </a:spcAft>
              <a:defRPr/>
            </a:pPr>
            <a:r>
              <a:rPr lang="fr-FR" altLang="fr-FR" dirty="0"/>
              <a:t>Réchauffement climatique :</a:t>
            </a:r>
          </a:p>
          <a:p>
            <a:pPr lvl="1" eaLnBrk="1" fontAlgn="auto" hangingPunct="1">
              <a:spcAft>
                <a:spcPts val="0"/>
              </a:spcAft>
              <a:defRPr/>
            </a:pPr>
            <a:r>
              <a:rPr lang="fr-FR" dirty="0"/>
              <a:t>Le changement climatique s’observe aussi en Normandie...</a:t>
            </a:r>
          </a:p>
          <a:p>
            <a:pPr lvl="2" eaLnBrk="1" fontAlgn="auto" hangingPunct="1">
              <a:spcAft>
                <a:spcPts val="0"/>
              </a:spcAft>
              <a:defRPr/>
            </a:pPr>
            <a:r>
              <a:rPr lang="fr-FR" dirty="0"/>
              <a:t>Ex: +1,7 °C depuis 1960 à Caen / </a:t>
            </a:r>
            <a:r>
              <a:rPr lang="fr-FR" dirty="0" err="1"/>
              <a:t>Carpiquet</a:t>
            </a:r>
            <a:endParaRPr lang="fr-FR" dirty="0"/>
          </a:p>
          <a:p>
            <a:pPr lvl="2" eaLnBrk="1" fontAlgn="auto" hangingPunct="1">
              <a:spcAft>
                <a:spcPts val="0"/>
              </a:spcAft>
              <a:defRPr/>
            </a:pPr>
            <a:r>
              <a:rPr lang="fr-FR" dirty="0"/>
              <a:t>+ 0,3°C tous les 10 ans en moyenne </a:t>
            </a:r>
          </a:p>
          <a:p>
            <a:pPr lvl="2" eaLnBrk="1" fontAlgn="auto" hangingPunct="1">
              <a:spcAft>
                <a:spcPts val="0"/>
              </a:spcAft>
              <a:defRPr/>
            </a:pPr>
            <a:endParaRPr lang="fr-FR" dirty="0"/>
          </a:p>
          <a:p>
            <a:pPr lvl="1" eaLnBrk="1" fontAlgn="auto" hangingPunct="1">
              <a:spcAft>
                <a:spcPts val="0"/>
              </a:spcAft>
              <a:defRPr/>
            </a:pPr>
            <a:r>
              <a:rPr lang="fr-FR" dirty="0"/>
              <a:t>Il ne faut pas l’amplifier… et la haie bocagère y contribue :</a:t>
            </a:r>
          </a:p>
          <a:p>
            <a:pPr lvl="2" eaLnBrk="1" fontAlgn="auto" hangingPunct="1">
              <a:spcAft>
                <a:spcPts val="0"/>
              </a:spcAft>
              <a:defRPr/>
            </a:pPr>
            <a:r>
              <a:rPr lang="fr-FR" b="1" dirty="0">
                <a:solidFill>
                  <a:srgbClr val="009139"/>
                </a:solidFill>
              </a:rPr>
              <a:t>ADAPTATION :</a:t>
            </a:r>
            <a:r>
              <a:rPr lang="fr-FR" dirty="0">
                <a:solidFill>
                  <a:srgbClr val="009139"/>
                </a:solidFill>
              </a:rPr>
              <a:t> </a:t>
            </a:r>
            <a:r>
              <a:rPr lang="fr-FR" dirty="0"/>
              <a:t>Effets microclimatiques, régulation hydraulique…</a:t>
            </a:r>
          </a:p>
          <a:p>
            <a:pPr lvl="2" eaLnBrk="1" fontAlgn="auto" hangingPunct="1">
              <a:spcAft>
                <a:spcPts val="0"/>
              </a:spcAft>
              <a:defRPr/>
            </a:pPr>
            <a:r>
              <a:rPr lang="fr-FR" b="1" dirty="0">
                <a:solidFill>
                  <a:srgbClr val="009139"/>
                </a:solidFill>
              </a:rPr>
              <a:t>ATTENUATION  :</a:t>
            </a:r>
            <a:r>
              <a:rPr lang="fr-FR" dirty="0">
                <a:solidFill>
                  <a:srgbClr val="009139"/>
                </a:solidFill>
              </a:rPr>
              <a:t> </a:t>
            </a:r>
            <a:r>
              <a:rPr lang="fr-FR" dirty="0"/>
              <a:t>Stocker du carbone -&gt; vers la </a:t>
            </a:r>
            <a:r>
              <a:rPr lang="fr-FR" b="1" dirty="0">
                <a:solidFill>
                  <a:srgbClr val="009139"/>
                </a:solidFill>
              </a:rPr>
              <a:t>neutralité carbone</a:t>
            </a:r>
          </a:p>
          <a:p>
            <a:pPr lvl="2" eaLnBrk="1" fontAlgn="auto" hangingPunct="1">
              <a:spcAft>
                <a:spcPts val="0"/>
              </a:spcAft>
              <a:defRPr/>
            </a:pPr>
            <a:endParaRPr lang="fr-FR" sz="1600" b="1" dirty="0">
              <a:solidFill>
                <a:srgbClr val="009139"/>
              </a:solidFill>
            </a:endParaRPr>
          </a:p>
          <a:p>
            <a:pPr lvl="1" eaLnBrk="1" fontAlgn="auto" hangingPunct="1">
              <a:spcAft>
                <a:spcPts val="0"/>
              </a:spcAft>
              <a:defRPr/>
            </a:pPr>
            <a:r>
              <a:rPr lang="fr-FR" b="1" dirty="0">
                <a:solidFill>
                  <a:srgbClr val="009139"/>
                </a:solidFill>
              </a:rPr>
              <a:t>Des essences fragilisées</a:t>
            </a:r>
            <a:r>
              <a:rPr lang="fr-FR" dirty="0"/>
              <a:t> :</a:t>
            </a:r>
          </a:p>
          <a:p>
            <a:pPr lvl="2" eaLnBrk="1" fontAlgn="auto" hangingPunct="1">
              <a:spcAft>
                <a:spcPts val="0"/>
              </a:spcAft>
              <a:defRPr/>
            </a:pPr>
            <a:r>
              <a:rPr lang="fr-FR" sz="1600" dirty="0"/>
              <a:t>Exemple du Hêtre moins en station dans certains secteurs</a:t>
            </a:r>
          </a:p>
          <a:p>
            <a:pPr lvl="2" eaLnBrk="1" fontAlgn="auto" hangingPunct="1">
              <a:spcAft>
                <a:spcPts val="0"/>
              </a:spcAft>
              <a:defRPr/>
            </a:pPr>
            <a:r>
              <a:rPr lang="fr-FR" sz="1600" dirty="0"/>
              <a:t>Développement de la Chalarose du Frêne…</a:t>
            </a:r>
          </a:p>
          <a:p>
            <a:pPr lvl="2" eaLnBrk="1" fontAlgn="auto" hangingPunct="1">
              <a:spcAft>
                <a:spcPts val="0"/>
              </a:spcAft>
              <a:defRPr/>
            </a:pPr>
            <a:endParaRPr lang="fr-FR" sz="1600" b="1" dirty="0">
              <a:solidFill>
                <a:srgbClr val="009139"/>
              </a:solidFill>
            </a:endParaRPr>
          </a:p>
          <a:p>
            <a:pPr lvl="1" eaLnBrk="1" fontAlgn="auto" hangingPunct="1">
              <a:spcAft>
                <a:spcPts val="0"/>
              </a:spcAft>
              <a:defRPr/>
            </a:pPr>
            <a:endParaRPr lang="fr-FR" sz="2000" b="1" dirty="0">
              <a:solidFill>
                <a:srgbClr val="009139"/>
              </a:solidFill>
            </a:endParaRPr>
          </a:p>
          <a:p>
            <a:pPr lvl="1" eaLnBrk="1" fontAlgn="auto" hangingPunct="1">
              <a:spcAft>
                <a:spcPts val="0"/>
              </a:spcAft>
              <a:defRPr/>
            </a:pPr>
            <a:endParaRPr lang="fr-FR" sz="2000" b="1" dirty="0">
              <a:solidFill>
                <a:srgbClr val="009139"/>
              </a:solidFill>
            </a:endParaRPr>
          </a:p>
          <a:p>
            <a:pPr lvl="2" eaLnBrk="1" fontAlgn="auto" hangingPunct="1">
              <a:spcAft>
                <a:spcPts val="0"/>
              </a:spcAft>
              <a:defRPr/>
            </a:pPr>
            <a:endParaRPr lang="fr-FR" sz="1600" b="1" dirty="0">
              <a:solidFill>
                <a:srgbClr val="009139"/>
              </a:solidFill>
            </a:endParaRPr>
          </a:p>
          <a:p>
            <a:pPr lvl="1" eaLnBrk="1" fontAlgn="auto" hangingPunct="1">
              <a:spcAft>
                <a:spcPts val="0"/>
              </a:spcAft>
              <a:defRPr/>
            </a:pPr>
            <a:endParaRPr lang="fr-FR" sz="2000" b="1" dirty="0">
              <a:solidFill>
                <a:srgbClr val="009139"/>
              </a:solidFill>
            </a:endParaRPr>
          </a:p>
          <a:p>
            <a:pPr lvl="4" eaLnBrk="1" fontAlgn="auto" hangingPunct="1">
              <a:spcAft>
                <a:spcPts val="0"/>
              </a:spcAft>
              <a:defRPr/>
            </a:pPr>
            <a:endParaRPr lang="fr-FR" dirty="0"/>
          </a:p>
          <a:p>
            <a:pPr lvl="4" eaLnBrk="1" fontAlgn="auto" hangingPunct="1">
              <a:spcAft>
                <a:spcPts val="0"/>
              </a:spcAft>
              <a:defRPr/>
            </a:pPr>
            <a:endParaRPr lang="fr-FR" dirty="0"/>
          </a:p>
        </p:txBody>
      </p:sp>
      <p:pic>
        <p:nvPicPr>
          <p:cNvPr id="65540"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3297" y="4898255"/>
            <a:ext cx="1474439" cy="144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8858" y="4690495"/>
            <a:ext cx="1693870" cy="165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Une image contenant plante, arbre, plein air, ciel&#10;&#10;Description générée automatiquement">
            <a:extLst>
              <a:ext uri="{FF2B5EF4-FFF2-40B4-BE49-F238E27FC236}">
                <a16:creationId xmlns:a16="http://schemas.microsoft.com/office/drawing/2014/main" id="{8ACB520E-7048-8576-666D-D0131FA4E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872" y="1907784"/>
            <a:ext cx="3667148" cy="4459774"/>
          </a:xfrm>
          <a:prstGeom prst="rect">
            <a:avLst/>
          </a:prstGeom>
        </p:spPr>
      </p:pic>
    </p:spTree>
    <p:extLst>
      <p:ext uri="{BB962C8B-B14F-4D97-AF65-F5344CB8AC3E}">
        <p14:creationId xmlns:p14="http://schemas.microsoft.com/office/powerpoint/2010/main" val="198724089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age 1 : Page D'acceuil">
  <a:themeElements>
    <a:clrScheme name="Charte AFAF 2022">
      <a:dk1>
        <a:srgbClr val="111111"/>
      </a:dk1>
      <a:lt1>
        <a:sysClr val="window" lastClr="FFFFFF"/>
      </a:lt1>
      <a:dk2>
        <a:srgbClr val="111111"/>
      </a:dk2>
      <a:lt2>
        <a:srgbClr val="F6EEDC"/>
      </a:lt2>
      <a:accent1>
        <a:srgbClr val="6BA75B"/>
      </a:accent1>
      <a:accent2>
        <a:srgbClr val="D47F46"/>
      </a:accent2>
      <a:accent3>
        <a:srgbClr val="E1C878"/>
      </a:accent3>
      <a:accent4>
        <a:srgbClr val="8BA1D5"/>
      </a:accent4>
      <a:accent5>
        <a:srgbClr val="6BA75B"/>
      </a:accent5>
      <a:accent6>
        <a:srgbClr val="D47F46"/>
      </a:accent6>
      <a:hlink>
        <a:srgbClr val="000000"/>
      </a:hlink>
      <a:folHlink>
        <a:srgbClr val="000000"/>
      </a:folHlink>
    </a:clrScheme>
    <a:fontScheme name="AFAF 2022">
      <a:majorFont>
        <a:latin typeface="Poppins"/>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 AFAF - avec presentation - Faire une copie.potx" id="{560735E9-E6DF-465C-AAFC-AD945D08AB48}" vid="{A24EC5AF-129E-4819-8DE6-CCF75E6A0AA5}"/>
    </a:ext>
  </a:extLst>
</a:theme>
</file>

<file path=ppt/theme/theme12.xml><?xml version="1.0" encoding="utf-8"?>
<a:theme xmlns:a="http://schemas.openxmlformats.org/drawingml/2006/main" name="Client xxx">
  <a:themeElements>
    <a:clrScheme name="PEFC">
      <a:dk1>
        <a:srgbClr val="2E2825"/>
      </a:dk1>
      <a:lt1>
        <a:srgbClr val="FFFFFF"/>
      </a:lt1>
      <a:dk2>
        <a:srgbClr val="83B81A"/>
      </a:dk2>
      <a:lt2>
        <a:srgbClr val="D9633D"/>
      </a:lt2>
      <a:accent1>
        <a:srgbClr val="83B81A"/>
      </a:accent1>
      <a:accent2>
        <a:srgbClr val="D9633D"/>
      </a:accent2>
      <a:accent3>
        <a:srgbClr val="4B4B4D"/>
      </a:accent3>
      <a:accent4>
        <a:srgbClr val="F5F3EA"/>
      </a:accent4>
      <a:accent5>
        <a:srgbClr val="BFBFBF"/>
      </a:accent5>
      <a:accent6>
        <a:srgbClr val="D8D8D8"/>
      </a:accent6>
      <a:hlink>
        <a:srgbClr val="2E2825"/>
      </a:hlink>
      <a:folHlink>
        <a:srgbClr val="2E28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mbre supérieur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CA_V3">
  <a:themeElements>
    <a:clrScheme name="Chambragri">
      <a:dk1>
        <a:srgbClr val="000000"/>
      </a:dk1>
      <a:lt1>
        <a:srgbClr val="FFFFFF"/>
      </a:lt1>
      <a:dk2>
        <a:srgbClr val="E41B1B"/>
      </a:dk2>
      <a:lt2>
        <a:srgbClr val="F6A30D"/>
      </a:lt2>
      <a:accent1>
        <a:srgbClr val="80BA27"/>
      </a:accent1>
      <a:accent2>
        <a:srgbClr val="BA834B"/>
      </a:accent2>
      <a:accent3>
        <a:srgbClr val="009C46"/>
      </a:accent3>
      <a:accent4>
        <a:srgbClr val="ED6B1C"/>
      </a:accent4>
      <a:accent5>
        <a:srgbClr val="008E96"/>
      </a:accent5>
      <a:accent6>
        <a:srgbClr val="E94F2D"/>
      </a:accent6>
      <a:hlink>
        <a:srgbClr val="505050"/>
      </a:hlink>
      <a:folHlink>
        <a:srgbClr val="A0A0A0"/>
      </a:folHlink>
    </a:clrScheme>
    <a:fontScheme name="Chambagr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PCA_V3" id="{FA153C38-360E-4904-92F8-528C1449CBD9}" vid="{9638920B-64DA-48A7-802C-73AD66BF328A}"/>
    </a:ext>
  </a:extLst>
</a:theme>
</file>

<file path=ppt/theme/theme3.xml><?xml version="1.0" encoding="utf-8"?>
<a:theme xmlns:a="http://schemas.openxmlformats.org/drawingml/2006/main" name="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lnDef>
    <a:txDef>
      <a:spPr>
        <a:noFill/>
        <a:ln w="19050">
          <a:solidFill>
            <a:schemeClr val="tx1"/>
          </a:solidFill>
        </a:ln>
        <a:effectLst>
          <a:outerShdw blurRad="50800" dist="38100" dir="13500000" algn="br" rotWithShape="0">
            <a:prstClr val="black">
              <a:alpha val="40000"/>
            </a:prstClr>
          </a:outerShdw>
        </a:effectLst>
      </a:spPr>
      <a:bodyPr wrap="square" rtlCol="0">
        <a:spAutoFit/>
      </a:bodyPr>
      <a:lstStyle>
        <a:defPPr>
          <a:defRPr sz="1200" b="1" dirty="0" smtClean="0"/>
        </a:defPPr>
      </a:lstStyle>
    </a:tx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861616"/>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1046</TotalTime>
  <Words>7085</Words>
  <Application>Microsoft Office PowerPoint</Application>
  <PresentationFormat>Grand écran</PresentationFormat>
  <Paragraphs>872</Paragraphs>
  <Slides>74</Slides>
  <Notes>32</Notes>
  <HiddenSlides>0</HiddenSlides>
  <MMClips>0</MMClips>
  <ScaleCrop>false</ScaleCrop>
  <HeadingPairs>
    <vt:vector size="6" baseType="variant">
      <vt:variant>
        <vt:lpstr>Polices utilisées</vt:lpstr>
      </vt:variant>
      <vt:variant>
        <vt:i4>26</vt:i4>
      </vt:variant>
      <vt:variant>
        <vt:lpstr>Thème</vt:lpstr>
      </vt:variant>
      <vt:variant>
        <vt:i4>14</vt:i4>
      </vt:variant>
      <vt:variant>
        <vt:lpstr>Titres des diapositives</vt:lpstr>
      </vt:variant>
      <vt:variant>
        <vt:i4>74</vt:i4>
      </vt:variant>
    </vt:vector>
  </HeadingPairs>
  <TitlesOfParts>
    <vt:vector size="114" baseType="lpstr">
      <vt:lpstr>MS Mincho</vt:lpstr>
      <vt:lpstr>ＭＳ Ｐゴシック</vt:lpstr>
      <vt:lpstr>Aharoni</vt:lpstr>
      <vt:lpstr>Amasis MT Pro</vt:lpstr>
      <vt:lpstr>Amasis MT Std</vt:lpstr>
      <vt:lpstr>-apple-system</vt:lpstr>
      <vt:lpstr>Arial</vt:lpstr>
      <vt:lpstr>Arial Black</vt:lpstr>
      <vt:lpstr>Calibri</vt:lpstr>
      <vt:lpstr>Calibri Light</vt:lpstr>
      <vt:lpstr>DIN Next Slab Pro</vt:lpstr>
      <vt:lpstr>Inter</vt:lpstr>
      <vt:lpstr>Lato Regular</vt:lpstr>
      <vt:lpstr>Oswald</vt:lpstr>
      <vt:lpstr>Oswald Medium</vt:lpstr>
      <vt:lpstr>Oswald SemiBold</vt:lpstr>
      <vt:lpstr>Poppins</vt:lpstr>
      <vt:lpstr>RuckSack</vt:lpstr>
      <vt:lpstr>RuckSack Bold</vt:lpstr>
      <vt:lpstr>Segoe UI Semibold</vt:lpstr>
      <vt:lpstr>Symbol</vt:lpstr>
      <vt:lpstr>Tahoma</vt:lpstr>
      <vt:lpstr>Times New Roman</vt:lpstr>
      <vt:lpstr>Verdana</vt:lpstr>
      <vt:lpstr>Wingdings</vt:lpstr>
      <vt:lpstr>Wingdings 2</vt:lpstr>
      <vt:lpstr>Thème Office</vt:lpstr>
      <vt:lpstr>APCA_V3</vt:lpstr>
      <vt:lpstr>Nouvelle présentation</vt:lpstr>
      <vt:lpstr>1_Nouvelle présentation</vt:lpstr>
      <vt:lpstr>2_Nouvelle présentation</vt:lpstr>
      <vt:lpstr>3_Nouvelle présentation</vt:lpstr>
      <vt:lpstr>Simple Light</vt:lpstr>
      <vt:lpstr>4_Nouvelle présentation</vt:lpstr>
      <vt:lpstr>Conception personnalisée</vt:lpstr>
      <vt:lpstr>5_Nouvelle présentation</vt:lpstr>
      <vt:lpstr>Page 1 : Page D'acceuil</vt:lpstr>
      <vt:lpstr>Client xxx</vt:lpstr>
      <vt:lpstr>1_Thème Office</vt:lpstr>
      <vt:lpstr>2_Thème Office</vt:lpstr>
      <vt:lpstr>Présentation PowerPoint</vt:lpstr>
      <vt:lpstr>PROGRAMME</vt:lpstr>
      <vt:lpstr>INTRODUCTION</vt:lpstr>
      <vt:lpstr>Qu’est-ce que CBQ+ ? </vt:lpstr>
      <vt:lpstr>LA VALORISATION ECONOMIQUE DE LA HAIE</vt:lpstr>
      <vt:lpstr>La haie bocagère et ses valorisations économiques</vt:lpstr>
      <vt:lpstr>Présentation PowerPoint</vt:lpstr>
      <vt:lpstr>La haie bocagère en Normandie</vt:lpstr>
      <vt:lpstr>Contexte</vt:lpstr>
      <vt:lpstr>Rôles de protection</vt:lpstr>
      <vt:lpstr>Rôle de production</vt:lpstr>
      <vt:lpstr>La filière bois énergie d’origine bocagère</vt:lpstr>
      <vt:lpstr>Présentation PowerPoint</vt:lpstr>
      <vt:lpstr>Présentation PowerPoint</vt:lpstr>
      <vt:lpstr>Présentation PowerPoint</vt:lpstr>
      <vt:lpstr>Les co-bénéfices environnementaux de la haie</vt:lpstr>
      <vt:lpstr>Les coûts d’entretien de la haie bocagère</vt:lpstr>
      <vt:lpstr>Présentation PowerPoint</vt:lpstr>
      <vt:lpstr>Présentation PowerPoint</vt:lpstr>
      <vt:lpstr>Animation de plans bocage dans les territoires :</vt:lpstr>
      <vt:lpstr>Plantation de haies bocagères</vt:lpstr>
      <vt:lpstr>Présentation PowerPoint</vt:lpstr>
      <vt:lpstr>Présentation PowerPoint</vt:lpstr>
      <vt:lpstr>Le Plan de Gestion Durable des Système Agroforestiers (PGDSAF) </vt:lpstr>
      <vt:lpstr>Présentation PowerPoint</vt:lpstr>
      <vt:lpstr>Avancement de la démarche en Normandie</vt:lpstr>
      <vt:lpstr>Présentation PowerPoint</vt:lpstr>
      <vt:lpstr>Présentation PowerPoint</vt:lpstr>
      <vt:lpstr>Questions ?  </vt:lpstr>
      <vt:lpstr>Merci de votre attention</vt:lpstr>
      <vt:lpstr>Valoriser le bois à la ferme : la litière</vt:lpstr>
      <vt:lpstr>Présentation PowerPoint</vt:lpstr>
      <vt:lpstr>Présentation PowerPoint</vt:lpstr>
      <vt:lpstr>Une agriculture durable « du sol au paysage »</vt:lpstr>
      <vt:lpstr>La haie en France, quelques chiffres</vt:lpstr>
      <vt:lpstr>Les causes du déclin</vt:lpstr>
      <vt:lpstr>Des intérêts multiples</vt:lpstr>
      <vt:lpstr>Une thématique transversale</vt:lpstr>
      <vt:lpstr>Développer l’agroforesterie en France</vt:lpstr>
      <vt:lpstr>Nos pôles de compétences</vt:lpstr>
      <vt:lpstr>Quelques projets </vt:lpstr>
      <vt:lpstr>Merci pour votre attention</vt:lpstr>
      <vt:lpstr>PRESENTATION DU CAHIER DES CHARGES PEFC « ARBRE HORS FORET »</vt:lpstr>
      <vt:lpstr>Présentation PowerPoint</vt:lpstr>
      <vt:lpstr>&gt; PEFC en bref</vt:lpstr>
      <vt:lpstr>&gt; PEFC dans le monde</vt:lpstr>
      <vt:lpstr>Présentation PowerPoint</vt:lpstr>
      <vt:lpstr>PEFC International et les arbres hors forêt</vt:lpstr>
      <vt:lpstr>Développement en France</vt:lpstr>
      <vt:lpstr>Définition des espaces agroforestiers / Champ d’application</vt:lpstr>
      <vt:lpstr>Structure des règles pour les espaces agroforestiers</vt:lpstr>
      <vt:lpstr>Présentation PowerPoint</vt:lpstr>
      <vt:lpstr> Exigences opérationnelles </vt:lpstr>
      <vt:lpstr>Présentation PowerPoint</vt:lpstr>
      <vt:lpstr>Présentation PowerPoint</vt:lpstr>
      <vt:lpstr> Modalités de certification PEFC</vt:lpstr>
      <vt:lpstr>Travaux réalisés et prochaines étapes</vt:lpstr>
      <vt:lpstr>TABLE RONDE : DE LA PLANTATION A LA VALORISATION, LA HAIE MODE D’EMPLOI</vt:lpstr>
      <vt:lpstr>Plaquette bocagère et qualité du bois énergie : des a priori négatifs ?</vt:lpstr>
      <vt:lpstr>JT CBQ+ - BOIS BOCAGER Bonnes pratiques pour les chaufferies</vt:lpstr>
      <vt:lpstr>Rappel sur le CIBE</vt:lpstr>
      <vt:lpstr>Part du bois énergie</vt:lpstr>
      <vt:lpstr>Bois énergie sur les territoires</vt:lpstr>
      <vt:lpstr>Part des plaquettes bocagères</vt:lpstr>
      <vt:lpstr>Campagne d’Analyses</vt:lpstr>
      <vt:lpstr>Globalement, il n y a pas d’écart significatif comparé aux plaquettes forestières  -&gt; Le bois bocager n’est pas une problématique sous condition de respecter certaines recommandations. </vt:lpstr>
      <vt:lpstr>Taux de cendres</vt:lpstr>
      <vt:lpstr>Granulométrie</vt:lpstr>
      <vt:lpstr>Eléments chimiques 1/2</vt:lpstr>
      <vt:lpstr>Eléments chimiques 2/2</vt:lpstr>
      <vt:lpstr>Température de fusibilité</vt:lpstr>
      <vt:lpstr>Préparation type pour les plaquettes bocagères</vt:lpstr>
      <vt:lpstr>Merci de votre attention !</vt:lpstr>
      <vt:lpstr>J’AI FAIM, ET VOUS ?                    A TABLE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Nathalie BRAC</dc:creator>
  <cp:lastModifiedBy>Nathalie BRAC</cp:lastModifiedBy>
  <cp:revision>30</cp:revision>
  <dcterms:created xsi:type="dcterms:W3CDTF">2023-09-18T10:26:12Z</dcterms:created>
  <dcterms:modified xsi:type="dcterms:W3CDTF">2023-10-02T13:51:56Z</dcterms:modified>
</cp:coreProperties>
</file>